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14"/>
  </p:notesMasterIdLst>
  <p:sldIdLst>
    <p:sldId id="351" r:id="rId5"/>
    <p:sldId id="377" r:id="rId6"/>
    <p:sldId id="372" r:id="rId7"/>
    <p:sldId id="365" r:id="rId8"/>
    <p:sldId id="367" r:id="rId9"/>
    <p:sldId id="379" r:id="rId10"/>
    <p:sldId id="373" r:id="rId11"/>
    <p:sldId id="375" r:id="rId12"/>
    <p:sldId id="370"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904B69-1CF7-414B-3B1F-6C3A12EA2CE6}" name="Caroline" initials="C" userId="S::Caroline@ctconsultancyuae.com::4f4844b4-40b5-4587-90a5-5b436e7b38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1499B"/>
    <a:srgbClr val="0B8888"/>
    <a:srgbClr val="028788"/>
    <a:srgbClr val="00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5687"/>
  </p:normalViewPr>
  <p:slideViewPr>
    <p:cSldViewPr snapToGrid="0" snapToObjects="1">
      <p:cViewPr varScale="1">
        <p:scale>
          <a:sx n="86" d="100"/>
          <a:sy n="86" d="100"/>
        </p:scale>
        <p:origin x="10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le" userId="f5165351-1df9-4182-92a0-e2dc04ef3c7c" providerId="ADAL" clId="{AC2B25CF-C2AB-5940-AFD3-4A06FE463705}"/>
    <pc:docChg chg="modSld">
      <pc:chgData name="Gabrielle" userId="f5165351-1df9-4182-92a0-e2dc04ef3c7c" providerId="ADAL" clId="{AC2B25CF-C2AB-5940-AFD3-4A06FE463705}" dt="2025-12-11T07:28:27.513" v="3" actId="20577"/>
      <pc:docMkLst>
        <pc:docMk/>
      </pc:docMkLst>
      <pc:sldChg chg="modSp mod">
        <pc:chgData name="Gabrielle" userId="f5165351-1df9-4182-92a0-e2dc04ef3c7c" providerId="ADAL" clId="{AC2B25CF-C2AB-5940-AFD3-4A06FE463705}" dt="2025-12-11T07:28:27.513" v="3" actId="20577"/>
        <pc:sldMkLst>
          <pc:docMk/>
          <pc:sldMk cId="3762006554" sldId="351"/>
        </pc:sldMkLst>
        <pc:spChg chg="mod">
          <ac:chgData name="Gabrielle" userId="f5165351-1df9-4182-92a0-e2dc04ef3c7c" providerId="ADAL" clId="{AC2B25CF-C2AB-5940-AFD3-4A06FE463705}" dt="2025-12-11T07:28:27.513" v="3" actId="20577"/>
          <ac:spMkLst>
            <pc:docMk/>
            <pc:sldMk cId="3762006554" sldId="351"/>
            <ac:spMk id="2" creationId="{F6C2791A-88B5-52FF-99B1-F3924017B713}"/>
          </ac:spMkLst>
        </pc:spChg>
      </pc:sldChg>
    </pc:docChg>
  </pc:docChgLst>
  <pc:docChgLst>
    <pc:chgData name="Gabrielle" userId="f5165351-1df9-4182-92a0-e2dc04ef3c7c" providerId="ADAL" clId="{9DF89DA8-EE28-5F42-B1C4-5A9722F22D75}"/>
    <pc:docChg chg="undo custSel addSld delSld modSld">
      <pc:chgData name="Gabrielle" userId="f5165351-1df9-4182-92a0-e2dc04ef3c7c" providerId="ADAL" clId="{9DF89DA8-EE28-5F42-B1C4-5A9722F22D75}" dt="2024-12-19T23:49:52.575" v="748" actId="1035"/>
      <pc:docMkLst>
        <pc:docMk/>
      </pc:docMkLst>
      <pc:sldChg chg="modSp mod">
        <pc:chgData name="Gabrielle" userId="f5165351-1df9-4182-92a0-e2dc04ef3c7c" providerId="ADAL" clId="{9DF89DA8-EE28-5F42-B1C4-5A9722F22D75}" dt="2024-12-19T23:44:58.573" v="595" actId="20577"/>
        <pc:sldMkLst>
          <pc:docMk/>
          <pc:sldMk cId="3762006554" sldId="351"/>
        </pc:sldMkLst>
      </pc:sldChg>
      <pc:sldChg chg="addSp modSp mod">
        <pc:chgData name="Gabrielle" userId="f5165351-1df9-4182-92a0-e2dc04ef3c7c" providerId="ADAL" clId="{9DF89DA8-EE28-5F42-B1C4-5A9722F22D75}" dt="2024-12-19T23:40:49.508" v="488" actId="20577"/>
        <pc:sldMkLst>
          <pc:docMk/>
          <pc:sldMk cId="2769531674" sldId="365"/>
        </pc:sldMkLst>
      </pc:sldChg>
      <pc:sldChg chg="addSp modSp del mod">
        <pc:chgData name="Gabrielle" userId="f5165351-1df9-4182-92a0-e2dc04ef3c7c" providerId="ADAL" clId="{9DF89DA8-EE28-5F42-B1C4-5A9722F22D75}" dt="2024-12-19T23:41:00.151" v="489" actId="2696"/>
        <pc:sldMkLst>
          <pc:docMk/>
          <pc:sldMk cId="134419278" sldId="366"/>
        </pc:sldMkLst>
      </pc:sldChg>
      <pc:sldChg chg="addSp modSp mod">
        <pc:chgData name="Gabrielle" userId="f5165351-1df9-4182-92a0-e2dc04ef3c7c" providerId="ADAL" clId="{9DF89DA8-EE28-5F42-B1C4-5A9722F22D75}" dt="2024-12-19T23:49:27.398" v="731" actId="255"/>
        <pc:sldMkLst>
          <pc:docMk/>
          <pc:sldMk cId="2143405742" sldId="367"/>
        </pc:sldMkLst>
      </pc:sldChg>
      <pc:sldChg chg="addSp delSp modSp mod">
        <pc:chgData name="Gabrielle" userId="f5165351-1df9-4182-92a0-e2dc04ef3c7c" providerId="ADAL" clId="{9DF89DA8-EE28-5F42-B1C4-5A9722F22D75}" dt="2024-12-19T23:48:27.584" v="730" actId="20577"/>
        <pc:sldMkLst>
          <pc:docMk/>
          <pc:sldMk cId="74812012" sldId="372"/>
        </pc:sldMkLst>
      </pc:sldChg>
      <pc:sldChg chg="addSp modSp mod">
        <pc:chgData name="Gabrielle" userId="f5165351-1df9-4182-92a0-e2dc04ef3c7c" providerId="ADAL" clId="{9DF89DA8-EE28-5F42-B1C4-5A9722F22D75}" dt="2024-12-19T23:44:27.525" v="578" actId="1036"/>
        <pc:sldMkLst>
          <pc:docMk/>
          <pc:sldMk cId="779268826" sldId="375"/>
        </pc:sldMkLst>
      </pc:sldChg>
      <pc:sldChg chg="modSp mod">
        <pc:chgData name="Gabrielle" userId="f5165351-1df9-4182-92a0-e2dc04ef3c7c" providerId="ADAL" clId="{9DF89DA8-EE28-5F42-B1C4-5A9722F22D75}" dt="2024-12-19T23:45:58.493" v="681" actId="20577"/>
        <pc:sldMkLst>
          <pc:docMk/>
          <pc:sldMk cId="609739703" sldId="377"/>
        </pc:sldMkLst>
      </pc:sldChg>
      <pc:sldChg chg="addSp modSp del mod">
        <pc:chgData name="Gabrielle" userId="f5165351-1df9-4182-92a0-e2dc04ef3c7c" providerId="ADAL" clId="{9DF89DA8-EE28-5F42-B1C4-5A9722F22D75}" dt="2024-12-12T03:35:16.463" v="161" actId="2696"/>
        <pc:sldMkLst>
          <pc:docMk/>
          <pc:sldMk cId="849469132" sldId="378"/>
        </pc:sldMkLst>
      </pc:sldChg>
      <pc:sldChg chg="addSp delSp modSp new mod">
        <pc:chgData name="Gabrielle" userId="f5165351-1df9-4182-92a0-e2dc04ef3c7c" providerId="ADAL" clId="{9DF89DA8-EE28-5F42-B1C4-5A9722F22D75}" dt="2024-12-19T23:49:52.575" v="748" actId="1035"/>
        <pc:sldMkLst>
          <pc:docMk/>
          <pc:sldMk cId="1670962694" sldId="3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83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0">
              <a:srgbClr val="09A2A4"/>
            </a:gs>
            <a:gs pos="100000">
              <a:srgbClr val="0B8687"/>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C0344B-AC7D-4ED3-9B6A-87AC0AED83DA}"/>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601336" y="-561677"/>
            <a:ext cx="4932023" cy="4676478"/>
          </a:xfrm>
          <a:prstGeom prst="rect">
            <a:avLst/>
          </a:prstGeom>
        </p:spPr>
      </p:pic>
      <p:sp>
        <p:nvSpPr>
          <p:cNvPr id="3" name="Oval 2">
            <a:extLst>
              <a:ext uri="{FF2B5EF4-FFF2-40B4-BE49-F238E27FC236}">
                <a16:creationId xmlns:a16="http://schemas.microsoft.com/office/drawing/2014/main" id="{99031DEF-FF07-4EBA-8ED1-D0BCE0761541}"/>
              </a:ext>
            </a:extLst>
          </p:cNvPr>
          <p:cNvSpPr/>
          <p:nvPr userDrawn="1"/>
        </p:nvSpPr>
        <p:spPr>
          <a:xfrm>
            <a:off x="11654104" y="54666"/>
            <a:ext cx="3604130" cy="3604130"/>
          </a:xfrm>
          <a:prstGeom prst="ellipse">
            <a:avLst/>
          </a:prstGeom>
          <a:gradFill flip="none" rotWithShape="1">
            <a:gsLst>
              <a:gs pos="0">
                <a:srgbClr val="09A2A4"/>
              </a:gs>
              <a:gs pos="100000">
                <a:srgbClr val="0D7375"/>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 name="Oval 3">
            <a:extLst>
              <a:ext uri="{FF2B5EF4-FFF2-40B4-BE49-F238E27FC236}">
                <a16:creationId xmlns:a16="http://schemas.microsoft.com/office/drawing/2014/main" id="{13302444-772F-483F-ACAB-5A9C92AD5477}"/>
              </a:ext>
            </a:extLst>
          </p:cNvPr>
          <p:cNvSpPr/>
          <p:nvPr userDrawn="1"/>
        </p:nvSpPr>
        <p:spPr>
          <a:xfrm>
            <a:off x="-1898665" y="3595206"/>
            <a:ext cx="2872006" cy="2872006"/>
          </a:xfrm>
          <a:prstGeom prst="ellipse">
            <a:avLst/>
          </a:prstGeom>
          <a:gradFill flip="none" rotWithShape="1">
            <a:gsLst>
              <a:gs pos="0">
                <a:srgbClr val="0B8687"/>
              </a:gs>
              <a:gs pos="100000">
                <a:srgbClr val="0D7375"/>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6" name="Rectangle: Rounded Corners 5">
            <a:extLst>
              <a:ext uri="{FF2B5EF4-FFF2-40B4-BE49-F238E27FC236}">
                <a16:creationId xmlns:a16="http://schemas.microsoft.com/office/drawing/2014/main" id="{792F1F70-9D94-415E-8C46-EDF5C4984FE0}"/>
              </a:ext>
            </a:extLst>
          </p:cNvPr>
          <p:cNvSpPr/>
          <p:nvPr userDrawn="1"/>
        </p:nvSpPr>
        <p:spPr>
          <a:xfrm rot="13518210" flipH="1">
            <a:off x="11471501" y="1364780"/>
            <a:ext cx="985924" cy="6130531"/>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Rectangle: Rounded Corners 6">
            <a:extLst>
              <a:ext uri="{FF2B5EF4-FFF2-40B4-BE49-F238E27FC236}">
                <a16:creationId xmlns:a16="http://schemas.microsoft.com/office/drawing/2014/main" id="{1B3F7301-A477-40EF-9888-0BA3A79388FA}"/>
              </a:ext>
            </a:extLst>
          </p:cNvPr>
          <p:cNvSpPr/>
          <p:nvPr userDrawn="1"/>
        </p:nvSpPr>
        <p:spPr>
          <a:xfrm rot="2667893" flipH="1">
            <a:off x="5390810" y="-2114482"/>
            <a:ext cx="985924" cy="6130531"/>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 name="Picture 7">
            <a:extLst>
              <a:ext uri="{FF2B5EF4-FFF2-40B4-BE49-F238E27FC236}">
                <a16:creationId xmlns:a16="http://schemas.microsoft.com/office/drawing/2014/main" id="{F8FA8A02-80B9-4432-9D97-44E1953BCBC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296" y="3293633"/>
            <a:ext cx="4481100" cy="4248919"/>
          </a:xfrm>
          <a:prstGeom prst="rect">
            <a:avLst/>
          </a:prstGeom>
        </p:spPr>
      </p:pic>
      <p:pic>
        <p:nvPicPr>
          <p:cNvPr id="9" name="Picture 8">
            <a:extLst>
              <a:ext uri="{FF2B5EF4-FFF2-40B4-BE49-F238E27FC236}">
                <a16:creationId xmlns:a16="http://schemas.microsoft.com/office/drawing/2014/main" id="{E5B2FC88-F8FF-4413-A1B6-B10C498CE31E}"/>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64902" y="922703"/>
            <a:ext cx="4481100" cy="4248919"/>
          </a:xfrm>
          <a:prstGeom prst="rect">
            <a:avLst/>
          </a:prstGeom>
        </p:spPr>
      </p:pic>
      <p:pic>
        <p:nvPicPr>
          <p:cNvPr id="10" name="Picture 9">
            <a:extLst>
              <a:ext uri="{FF2B5EF4-FFF2-40B4-BE49-F238E27FC236}">
                <a16:creationId xmlns:a16="http://schemas.microsoft.com/office/drawing/2014/main" id="{58694BF1-D6CF-4DF3-80FC-66870192B05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5686" y="-1697138"/>
            <a:ext cx="4481100" cy="4248919"/>
          </a:xfrm>
          <a:prstGeom prst="rect">
            <a:avLst/>
          </a:prstGeom>
        </p:spPr>
      </p:pic>
      <p:grpSp>
        <p:nvGrpSpPr>
          <p:cNvPr id="25" name="Group 24">
            <a:extLst>
              <a:ext uri="{FF2B5EF4-FFF2-40B4-BE49-F238E27FC236}">
                <a16:creationId xmlns:a16="http://schemas.microsoft.com/office/drawing/2014/main" id="{DECDB42A-8AF7-7BCF-9F6E-61A96B0FB7C6}"/>
              </a:ext>
            </a:extLst>
          </p:cNvPr>
          <p:cNvGrpSpPr/>
          <p:nvPr userDrawn="1"/>
        </p:nvGrpSpPr>
        <p:grpSpPr>
          <a:xfrm>
            <a:off x="6906464" y="4558510"/>
            <a:ext cx="4932023" cy="4676478"/>
            <a:chOff x="5755386" y="3798758"/>
            <a:chExt cx="4110019" cy="3897065"/>
          </a:xfrm>
        </p:grpSpPr>
        <p:sp>
          <p:nvSpPr>
            <p:cNvPr id="5" name="Freeform: Shape 4">
              <a:extLst>
                <a:ext uri="{FF2B5EF4-FFF2-40B4-BE49-F238E27FC236}">
                  <a16:creationId xmlns:a16="http://schemas.microsoft.com/office/drawing/2014/main" id="{15234474-8C82-40C3-9FD2-F258748BA7A5}"/>
                </a:ext>
              </a:extLst>
            </p:cNvPr>
            <p:cNvSpPr/>
            <p:nvPr userDrawn="1"/>
          </p:nvSpPr>
          <p:spPr>
            <a:xfrm>
              <a:off x="6508155" y="4931795"/>
              <a:ext cx="1761493" cy="1758422"/>
            </a:xfrm>
            <a:custGeom>
              <a:avLst/>
              <a:gdLst>
                <a:gd name="connsiteX0" fmla="*/ 1196669 w 1761493"/>
                <a:gd name="connsiteY0" fmla="*/ 0 h 1758422"/>
                <a:gd name="connsiteX1" fmla="*/ 1662467 w 1761493"/>
                <a:gd name="connsiteY1" fmla="*/ 94040 h 1758422"/>
                <a:gd name="connsiteX2" fmla="*/ 1761493 w 1761493"/>
                <a:gd name="connsiteY2" fmla="*/ 141744 h 1758422"/>
                <a:gd name="connsiteX3" fmla="*/ 140264 w 1761493"/>
                <a:gd name="connsiteY3" fmla="*/ 1758422 h 1758422"/>
                <a:gd name="connsiteX4" fmla="*/ 94040 w 1761493"/>
                <a:gd name="connsiteY4" fmla="*/ 1662467 h 1758422"/>
                <a:gd name="connsiteX5" fmla="*/ 0 w 1761493"/>
                <a:gd name="connsiteY5" fmla="*/ 1196669 h 1758422"/>
                <a:gd name="connsiteX6" fmla="*/ 1196669 w 1761493"/>
                <a:gd name="connsiteY6" fmla="*/ 0 h 17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493" h="1758422">
                  <a:moveTo>
                    <a:pt x="1196669" y="0"/>
                  </a:moveTo>
                  <a:cubicBezTo>
                    <a:pt x="1361895" y="0"/>
                    <a:pt x="1519299" y="33486"/>
                    <a:pt x="1662467" y="94040"/>
                  </a:cubicBezTo>
                  <a:lnTo>
                    <a:pt x="1761493" y="141744"/>
                  </a:lnTo>
                  <a:lnTo>
                    <a:pt x="140264" y="1758422"/>
                  </a:lnTo>
                  <a:lnTo>
                    <a:pt x="94040" y="1662467"/>
                  </a:lnTo>
                  <a:cubicBezTo>
                    <a:pt x="33486" y="1519299"/>
                    <a:pt x="0" y="1361895"/>
                    <a:pt x="0" y="1196669"/>
                  </a:cubicBezTo>
                  <a:cubicBezTo>
                    <a:pt x="0" y="535767"/>
                    <a:pt x="535767" y="0"/>
                    <a:pt x="1196669" y="0"/>
                  </a:cubicBezTo>
                  <a:close/>
                </a:path>
              </a:pathLst>
            </a:custGeom>
            <a:gradFill flip="none" rotWithShape="1">
              <a:gsLst>
                <a:gs pos="0">
                  <a:srgbClr val="09A2A4"/>
                </a:gs>
                <a:gs pos="100000">
                  <a:srgbClr val="0D7375"/>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pic>
          <p:nvPicPr>
            <p:cNvPr id="11" name="Picture 10">
              <a:extLst>
                <a:ext uri="{FF2B5EF4-FFF2-40B4-BE49-F238E27FC236}">
                  <a16:creationId xmlns:a16="http://schemas.microsoft.com/office/drawing/2014/main" id="{9BA2441A-C748-4A6E-B742-C7F08B3278BB}"/>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5386" y="3798758"/>
              <a:ext cx="4110019" cy="3897065"/>
            </a:xfrm>
            <a:prstGeom prst="rect">
              <a:avLst/>
            </a:prstGeom>
          </p:spPr>
        </p:pic>
      </p:grpSp>
      <p:pic>
        <p:nvPicPr>
          <p:cNvPr id="12" name="Picture 11">
            <a:extLst>
              <a:ext uri="{FF2B5EF4-FFF2-40B4-BE49-F238E27FC236}">
                <a16:creationId xmlns:a16="http://schemas.microsoft.com/office/drawing/2014/main" id="{2EA6A1C4-8A67-4AD0-BF7E-B11D0DE8AA0F}"/>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60881" y="4558510"/>
            <a:ext cx="4237322" cy="4017773"/>
          </a:xfrm>
          <a:prstGeom prst="rect">
            <a:avLst/>
          </a:prstGeom>
        </p:spPr>
      </p:pic>
      <p:sp>
        <p:nvSpPr>
          <p:cNvPr id="13" name="Rectangle: Rounded Corners 12">
            <a:extLst>
              <a:ext uri="{FF2B5EF4-FFF2-40B4-BE49-F238E27FC236}">
                <a16:creationId xmlns:a16="http://schemas.microsoft.com/office/drawing/2014/main" id="{96153FA0-B2D8-4185-8303-DC5F52D49755}"/>
              </a:ext>
            </a:extLst>
          </p:cNvPr>
          <p:cNvSpPr/>
          <p:nvPr userDrawn="1"/>
        </p:nvSpPr>
        <p:spPr>
          <a:xfrm rot="2667893" flipH="1">
            <a:off x="12586578" y="-3285352"/>
            <a:ext cx="985924" cy="6130531"/>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4" name="Rectangle: Rounded Corners 13">
            <a:extLst>
              <a:ext uri="{FF2B5EF4-FFF2-40B4-BE49-F238E27FC236}">
                <a16:creationId xmlns:a16="http://schemas.microsoft.com/office/drawing/2014/main" id="{4AEB5086-875A-4688-92B3-190D08AA4642}"/>
              </a:ext>
            </a:extLst>
          </p:cNvPr>
          <p:cNvSpPr/>
          <p:nvPr userDrawn="1"/>
        </p:nvSpPr>
        <p:spPr>
          <a:xfrm rot="2667893" flipH="1">
            <a:off x="4011878" y="-752426"/>
            <a:ext cx="985924" cy="6130531"/>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5" name="Rectangle: Rounded Corners 14">
            <a:extLst>
              <a:ext uri="{FF2B5EF4-FFF2-40B4-BE49-F238E27FC236}">
                <a16:creationId xmlns:a16="http://schemas.microsoft.com/office/drawing/2014/main" id="{84380160-AECC-47E6-85E4-FFEFA3F7DE47}"/>
              </a:ext>
            </a:extLst>
          </p:cNvPr>
          <p:cNvSpPr/>
          <p:nvPr userDrawn="1"/>
        </p:nvSpPr>
        <p:spPr>
          <a:xfrm rot="2667893" flipH="1">
            <a:off x="12702276" y="2479127"/>
            <a:ext cx="985924" cy="6130531"/>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6" name="Rectangle: Rounded Corners 15">
            <a:extLst>
              <a:ext uri="{FF2B5EF4-FFF2-40B4-BE49-F238E27FC236}">
                <a16:creationId xmlns:a16="http://schemas.microsoft.com/office/drawing/2014/main" id="{030C9D9E-F3D9-4EBB-8B09-BB47A6DD1283}"/>
              </a:ext>
            </a:extLst>
          </p:cNvPr>
          <p:cNvSpPr/>
          <p:nvPr userDrawn="1"/>
        </p:nvSpPr>
        <p:spPr>
          <a:xfrm rot="13518210" flipH="1">
            <a:off x="-1948196" y="2182788"/>
            <a:ext cx="985924" cy="6130531"/>
          </a:xfrm>
          <a:prstGeom prst="roundRect">
            <a:avLst>
              <a:gd name="adj" fmla="val 50000"/>
            </a:avLst>
          </a:prstGeom>
          <a:gradFill>
            <a:gsLst>
              <a:gs pos="33000">
                <a:schemeClr val="accent1">
                  <a:lumMod val="5000"/>
                  <a:lumOff val="95000"/>
                  <a:alpha val="0"/>
                </a:schemeClr>
              </a:gs>
              <a:gs pos="100000">
                <a:schemeClr val="bg1">
                  <a:lumMod val="10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 name="Rectangle: Rounded Corners 16">
            <a:extLst>
              <a:ext uri="{FF2B5EF4-FFF2-40B4-BE49-F238E27FC236}">
                <a16:creationId xmlns:a16="http://schemas.microsoft.com/office/drawing/2014/main" id="{0FB9E627-7B3D-47F4-BB4D-5A605146F05C}"/>
              </a:ext>
            </a:extLst>
          </p:cNvPr>
          <p:cNvSpPr/>
          <p:nvPr userDrawn="1"/>
        </p:nvSpPr>
        <p:spPr>
          <a:xfrm rot="2703270">
            <a:off x="2465843" y="-517318"/>
            <a:ext cx="57150" cy="3511296"/>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8" name="Rectangle: Rounded Corners 17">
            <a:extLst>
              <a:ext uri="{FF2B5EF4-FFF2-40B4-BE49-F238E27FC236}">
                <a16:creationId xmlns:a16="http://schemas.microsoft.com/office/drawing/2014/main" id="{38249B86-648D-48FA-8877-D382384744EC}"/>
              </a:ext>
            </a:extLst>
          </p:cNvPr>
          <p:cNvSpPr/>
          <p:nvPr userDrawn="1"/>
        </p:nvSpPr>
        <p:spPr>
          <a:xfrm rot="2703270">
            <a:off x="141602" y="4269334"/>
            <a:ext cx="57150" cy="3511296"/>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9" name="Rectangle: Rounded Corners 18">
            <a:extLst>
              <a:ext uri="{FF2B5EF4-FFF2-40B4-BE49-F238E27FC236}">
                <a16:creationId xmlns:a16="http://schemas.microsoft.com/office/drawing/2014/main" id="{EDB2076F-5914-43A6-B6E2-C12E17527647}"/>
              </a:ext>
            </a:extLst>
          </p:cNvPr>
          <p:cNvSpPr/>
          <p:nvPr userDrawn="1"/>
        </p:nvSpPr>
        <p:spPr>
          <a:xfrm rot="2703270">
            <a:off x="10740243" y="3341162"/>
            <a:ext cx="57150" cy="2633472"/>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0" name="Rectangle: Rounded Corners 19">
            <a:extLst>
              <a:ext uri="{FF2B5EF4-FFF2-40B4-BE49-F238E27FC236}">
                <a16:creationId xmlns:a16="http://schemas.microsoft.com/office/drawing/2014/main" id="{2C33403A-633F-4793-B88B-CBA67B2FBC53}"/>
              </a:ext>
            </a:extLst>
          </p:cNvPr>
          <p:cNvSpPr/>
          <p:nvPr userDrawn="1"/>
        </p:nvSpPr>
        <p:spPr>
          <a:xfrm rot="2703270">
            <a:off x="13864696" y="-236893"/>
            <a:ext cx="57150" cy="1751681"/>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Rectangle: Rounded Corners 20">
            <a:extLst>
              <a:ext uri="{FF2B5EF4-FFF2-40B4-BE49-F238E27FC236}">
                <a16:creationId xmlns:a16="http://schemas.microsoft.com/office/drawing/2014/main" id="{9D42674E-12BC-47E2-847D-2ACCB9FBFC48}"/>
              </a:ext>
            </a:extLst>
          </p:cNvPr>
          <p:cNvSpPr/>
          <p:nvPr userDrawn="1"/>
        </p:nvSpPr>
        <p:spPr>
          <a:xfrm rot="2703270">
            <a:off x="-465521" y="956348"/>
            <a:ext cx="57150" cy="1751681"/>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2" name="Rectangle: Rounded Corners 21">
            <a:extLst>
              <a:ext uri="{FF2B5EF4-FFF2-40B4-BE49-F238E27FC236}">
                <a16:creationId xmlns:a16="http://schemas.microsoft.com/office/drawing/2014/main" id="{51BE6A9E-F017-4255-B65B-5FEC7E98707A}"/>
              </a:ext>
            </a:extLst>
          </p:cNvPr>
          <p:cNvSpPr/>
          <p:nvPr userDrawn="1"/>
        </p:nvSpPr>
        <p:spPr>
          <a:xfrm rot="2703270">
            <a:off x="3885004" y="6698610"/>
            <a:ext cx="57150" cy="1751681"/>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3" name="Rectangle: Rounded Corners 22">
            <a:extLst>
              <a:ext uri="{FF2B5EF4-FFF2-40B4-BE49-F238E27FC236}">
                <a16:creationId xmlns:a16="http://schemas.microsoft.com/office/drawing/2014/main" id="{11F078A8-67B9-4A84-9820-60757D5289A4}"/>
              </a:ext>
            </a:extLst>
          </p:cNvPr>
          <p:cNvSpPr/>
          <p:nvPr userDrawn="1"/>
        </p:nvSpPr>
        <p:spPr>
          <a:xfrm rot="2703270">
            <a:off x="7493744" y="261774"/>
            <a:ext cx="57150" cy="1751681"/>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4" name="Rectangle: Rounded Corners 23">
            <a:extLst>
              <a:ext uri="{FF2B5EF4-FFF2-40B4-BE49-F238E27FC236}">
                <a16:creationId xmlns:a16="http://schemas.microsoft.com/office/drawing/2014/main" id="{78AA798C-DB24-41C7-8E75-EC0919B35340}"/>
              </a:ext>
            </a:extLst>
          </p:cNvPr>
          <p:cNvSpPr/>
          <p:nvPr userDrawn="1"/>
        </p:nvSpPr>
        <p:spPr>
          <a:xfrm rot="2703270">
            <a:off x="13351145" y="5971823"/>
            <a:ext cx="57150" cy="2633472"/>
          </a:xfrm>
          <a:prstGeom prst="roundRect">
            <a:avLst>
              <a:gd name="adj" fmla="val 50000"/>
            </a:avLst>
          </a:prstGeom>
          <a:gradFill flip="none" rotWithShape="1">
            <a:gsLst>
              <a:gs pos="0">
                <a:srgbClr val="09A2A4"/>
              </a:gs>
              <a:gs pos="100000">
                <a:srgbClr val="0B868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8" name="Freeform: Shape 47">
            <a:extLst>
              <a:ext uri="{FF2B5EF4-FFF2-40B4-BE49-F238E27FC236}">
                <a16:creationId xmlns:a16="http://schemas.microsoft.com/office/drawing/2014/main" id="{25B0A6D1-13EB-4000-903A-6A86440CEE9A}"/>
              </a:ext>
            </a:extLst>
          </p:cNvPr>
          <p:cNvSpPr/>
          <p:nvPr userDrawn="1"/>
        </p:nvSpPr>
        <p:spPr>
          <a:xfrm>
            <a:off x="2597667" y="-1326463"/>
            <a:ext cx="2896247" cy="2885512"/>
          </a:xfrm>
          <a:custGeom>
            <a:avLst/>
            <a:gdLst>
              <a:gd name="connsiteX0" fmla="*/ 1501721 w 2413539"/>
              <a:gd name="connsiteY0" fmla="*/ 0 h 2404593"/>
              <a:gd name="connsiteX1" fmla="*/ 2341348 w 2413539"/>
              <a:gd name="connsiteY1" fmla="*/ 256470 h 2404593"/>
              <a:gd name="connsiteX2" fmla="*/ 2413539 w 2413539"/>
              <a:gd name="connsiteY2" fmla="*/ 310454 h 2404593"/>
              <a:gd name="connsiteX3" fmla="*/ 303764 w 2413539"/>
              <a:gd name="connsiteY3" fmla="*/ 2404593 h 2404593"/>
              <a:gd name="connsiteX4" fmla="*/ 256470 w 2413539"/>
              <a:gd name="connsiteY4" fmla="*/ 2341348 h 2404593"/>
              <a:gd name="connsiteX5" fmla="*/ 0 w 2413539"/>
              <a:gd name="connsiteY5" fmla="*/ 1501721 h 2404593"/>
              <a:gd name="connsiteX6" fmla="*/ 1501721 w 2413539"/>
              <a:gd name="connsiteY6" fmla="*/ 0 h 240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539" h="2404593">
                <a:moveTo>
                  <a:pt x="1501721" y="0"/>
                </a:moveTo>
                <a:cubicBezTo>
                  <a:pt x="1812738" y="0"/>
                  <a:pt x="2101672" y="94548"/>
                  <a:pt x="2341348" y="256470"/>
                </a:cubicBezTo>
                <a:lnTo>
                  <a:pt x="2413539" y="310454"/>
                </a:lnTo>
                <a:lnTo>
                  <a:pt x="303764" y="2404593"/>
                </a:lnTo>
                <a:lnTo>
                  <a:pt x="256470" y="2341348"/>
                </a:lnTo>
                <a:cubicBezTo>
                  <a:pt x="94548" y="2101672"/>
                  <a:pt x="0" y="1812738"/>
                  <a:pt x="0" y="1501721"/>
                </a:cubicBezTo>
                <a:cubicBezTo>
                  <a:pt x="0" y="672343"/>
                  <a:pt x="672343" y="0"/>
                  <a:pt x="1501721" y="0"/>
                </a:cubicBezTo>
                <a:close/>
              </a:path>
            </a:pathLst>
          </a:custGeom>
          <a:gradFill flip="none" rotWithShape="1">
            <a:gsLst>
              <a:gs pos="0">
                <a:srgbClr val="09A2A4"/>
              </a:gs>
              <a:gs pos="100000">
                <a:srgbClr val="0B8687"/>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sp>
        <p:nvSpPr>
          <p:cNvPr id="26" name="Text Placeholder 25">
            <a:extLst>
              <a:ext uri="{FF2B5EF4-FFF2-40B4-BE49-F238E27FC236}">
                <a16:creationId xmlns:a16="http://schemas.microsoft.com/office/drawing/2014/main" id="{1D8A2FC2-ECB5-F515-3969-AB366DA056D0}"/>
              </a:ext>
            </a:extLst>
          </p:cNvPr>
          <p:cNvSpPr>
            <a:spLocks noGrp="1"/>
          </p:cNvSpPr>
          <p:nvPr>
            <p:ph type="body" sz="quarter" idx="10" hasCustomPrompt="1"/>
          </p:nvPr>
        </p:nvSpPr>
        <p:spPr>
          <a:xfrm>
            <a:off x="3749967" y="3408464"/>
            <a:ext cx="7130466" cy="1280160"/>
          </a:xfrm>
          <a:prstGeom prst="rect">
            <a:avLst/>
          </a:prstGeom>
        </p:spPr>
        <p:txBody>
          <a:bodyPr/>
          <a:lstStyle>
            <a:lvl1pPr marL="0" indent="0" algn="ctr">
              <a:buNone/>
              <a:defRPr sz="4320" b="0" i="0">
                <a:solidFill>
                  <a:schemeClr val="bg1"/>
                </a:solidFill>
                <a:latin typeface="Book Antiqua" panose="02040602050305030304" pitchFamily="18" charset="0"/>
                <a:cs typeface="Dubai" panose="020B0503030403030204" pitchFamily="34" charset="-78"/>
              </a:defRPr>
            </a:lvl1pPr>
          </a:lstStyle>
          <a:p>
            <a:pPr lvl="0"/>
            <a:r>
              <a:rPr lang="en-GB" dirty="0"/>
              <a:t>CLICK TO EDIT MASTER TEXT STYLES</a:t>
            </a:r>
          </a:p>
        </p:txBody>
      </p:sp>
      <p:sp>
        <p:nvSpPr>
          <p:cNvPr id="27" name="Freeform: Shape 4">
            <a:extLst>
              <a:ext uri="{FF2B5EF4-FFF2-40B4-BE49-F238E27FC236}">
                <a16:creationId xmlns:a16="http://schemas.microsoft.com/office/drawing/2014/main" id="{9183D2B4-978A-0382-8B67-2E746106FA56}"/>
              </a:ext>
            </a:extLst>
          </p:cNvPr>
          <p:cNvSpPr/>
          <p:nvPr userDrawn="1"/>
        </p:nvSpPr>
        <p:spPr>
          <a:xfrm>
            <a:off x="9370080" y="479844"/>
            <a:ext cx="2113792" cy="2110106"/>
          </a:xfrm>
          <a:custGeom>
            <a:avLst/>
            <a:gdLst>
              <a:gd name="connsiteX0" fmla="*/ 1196669 w 1761493"/>
              <a:gd name="connsiteY0" fmla="*/ 0 h 1758422"/>
              <a:gd name="connsiteX1" fmla="*/ 1662467 w 1761493"/>
              <a:gd name="connsiteY1" fmla="*/ 94040 h 1758422"/>
              <a:gd name="connsiteX2" fmla="*/ 1761493 w 1761493"/>
              <a:gd name="connsiteY2" fmla="*/ 141744 h 1758422"/>
              <a:gd name="connsiteX3" fmla="*/ 140264 w 1761493"/>
              <a:gd name="connsiteY3" fmla="*/ 1758422 h 1758422"/>
              <a:gd name="connsiteX4" fmla="*/ 94040 w 1761493"/>
              <a:gd name="connsiteY4" fmla="*/ 1662467 h 1758422"/>
              <a:gd name="connsiteX5" fmla="*/ 0 w 1761493"/>
              <a:gd name="connsiteY5" fmla="*/ 1196669 h 1758422"/>
              <a:gd name="connsiteX6" fmla="*/ 1196669 w 1761493"/>
              <a:gd name="connsiteY6" fmla="*/ 0 h 17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493" h="1758422">
                <a:moveTo>
                  <a:pt x="1196669" y="0"/>
                </a:moveTo>
                <a:cubicBezTo>
                  <a:pt x="1361895" y="0"/>
                  <a:pt x="1519299" y="33486"/>
                  <a:pt x="1662467" y="94040"/>
                </a:cubicBezTo>
                <a:lnTo>
                  <a:pt x="1761493" y="141744"/>
                </a:lnTo>
                <a:lnTo>
                  <a:pt x="140264" y="1758422"/>
                </a:lnTo>
                <a:lnTo>
                  <a:pt x="94040" y="1662467"/>
                </a:lnTo>
                <a:cubicBezTo>
                  <a:pt x="33486" y="1519299"/>
                  <a:pt x="0" y="1361895"/>
                  <a:pt x="0" y="1196669"/>
                </a:cubicBezTo>
                <a:cubicBezTo>
                  <a:pt x="0" y="535767"/>
                  <a:pt x="535767" y="0"/>
                  <a:pt x="1196669" y="0"/>
                </a:cubicBezTo>
                <a:close/>
              </a:path>
            </a:pathLst>
          </a:custGeom>
          <a:gradFill flip="none" rotWithShape="1">
            <a:gsLst>
              <a:gs pos="0">
                <a:srgbClr val="09A2A4"/>
              </a:gs>
              <a:gs pos="100000">
                <a:srgbClr val="0D7375"/>
              </a:gs>
            </a:gsLst>
            <a:path path="circle">
              <a:fillToRect l="100000" t="100000"/>
            </a:path>
            <a:tileRect r="-100000" b="-100000"/>
          </a:gradFill>
          <a:ln>
            <a:noFill/>
          </a:ln>
          <a:effectLst>
            <a:outerShdw blurRad="177800" sx="102000" sy="102000" algn="ctr"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a:p>
        </p:txBody>
      </p:sp>
      <p:pic>
        <p:nvPicPr>
          <p:cNvPr id="28" name="Picture 27">
            <a:extLst>
              <a:ext uri="{FF2B5EF4-FFF2-40B4-BE49-F238E27FC236}">
                <a16:creationId xmlns:a16="http://schemas.microsoft.com/office/drawing/2014/main" id="{F357B033-51CC-AD45-E63F-1498CF2EF8BA}"/>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466758" y="-879800"/>
            <a:ext cx="4932023" cy="4676478"/>
          </a:xfrm>
          <a:prstGeom prst="rect">
            <a:avLst/>
          </a:prstGeom>
        </p:spPr>
      </p:pic>
      <p:pic>
        <p:nvPicPr>
          <p:cNvPr id="30" name="Picture 29" descr="Icon&#10;&#10;Description automatically generated">
            <a:extLst>
              <a:ext uri="{FF2B5EF4-FFF2-40B4-BE49-F238E27FC236}">
                <a16:creationId xmlns:a16="http://schemas.microsoft.com/office/drawing/2014/main" id="{7281E679-D5FB-514D-8E47-453ADE4AF0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088" t="10144" r="33824" b="37310"/>
          <a:stretch/>
        </p:blipFill>
        <p:spPr>
          <a:xfrm>
            <a:off x="5876446" y="4924617"/>
            <a:ext cx="2877509" cy="1756110"/>
          </a:xfrm>
          <a:prstGeom prst="rect">
            <a:avLst/>
          </a:prstGeom>
        </p:spPr>
      </p:pic>
    </p:spTree>
    <p:extLst>
      <p:ext uri="{BB962C8B-B14F-4D97-AF65-F5344CB8AC3E}">
        <p14:creationId xmlns:p14="http://schemas.microsoft.com/office/powerpoint/2010/main" val="23046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200"/>
                                  </p:stCondLst>
                                  <p:childTnLst>
                                    <p:set>
                                      <p:cBhvr>
                                        <p:cTn id="8" dur="1" fill="hold">
                                          <p:stCondLst>
                                            <p:cond delay="0"/>
                                          </p:stCondLst>
                                        </p:cTn>
                                        <p:tgtEl>
                                          <p:spTgt spid="14"/>
                                        </p:tgtEl>
                                        <p:attrNameLst>
                                          <p:attrName>style.visibility</p:attrName>
                                        </p:attrNameLst>
                                      </p:cBhvr>
                                      <p:to>
                                        <p:strVal val="visible"/>
                                      </p:to>
                                    </p:set>
                                  </p:childTnLst>
                                </p:cTn>
                              </p:par>
                              <p:par>
                                <p:cTn id="9" presetID="0" presetClass="path" presetSubtype="0" accel="50000" decel="50000" fill="hold" grpId="0" nodeType="withEffect">
                                  <p:stCondLst>
                                    <p:cond delay="0"/>
                                  </p:stCondLst>
                                  <p:childTnLst>
                                    <p:animMotion origin="layout" path="M 0.26498 -0.43333 L 4.58333E-6 -4.81481E-6 " pathEditMode="relative" rAng="0" ptsTypes="AA">
                                      <p:cBhvr>
                                        <p:cTn id="10" dur="2000" fill="hold"/>
                                        <p:tgtEl>
                                          <p:spTgt spid="14"/>
                                        </p:tgtEl>
                                        <p:attrNameLst>
                                          <p:attrName>ppt_x</p:attrName>
                                          <p:attrName>ppt_y</p:attrName>
                                        </p:attrNameLst>
                                      </p:cBhvr>
                                      <p:rCtr x="-13164" y="21782"/>
                                    </p:animMotion>
                                  </p:childTnLst>
                                </p:cTn>
                              </p:par>
                              <p:par>
                                <p:cTn id="11" presetID="2" presetClass="entr" presetSubtype="1"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2000" fill="hold"/>
                                        <p:tgtEl>
                                          <p:spTgt spid="48"/>
                                        </p:tgtEl>
                                        <p:attrNameLst>
                                          <p:attrName>ppt_x</p:attrName>
                                        </p:attrNameLst>
                                      </p:cBhvr>
                                      <p:tavLst>
                                        <p:tav tm="0">
                                          <p:val>
                                            <p:strVal val="#ppt_x"/>
                                          </p:val>
                                        </p:tav>
                                        <p:tav tm="100000">
                                          <p:val>
                                            <p:strVal val="#ppt_x"/>
                                          </p:val>
                                        </p:tav>
                                      </p:tavLst>
                                    </p:anim>
                                    <p:anim calcmode="lin" valueType="num">
                                      <p:cBhvr additive="base">
                                        <p:cTn id="14" dur="2000" fill="hold"/>
                                        <p:tgtEl>
                                          <p:spTgt spid="48"/>
                                        </p:tgtEl>
                                        <p:attrNameLst>
                                          <p:attrName>ppt_y</p:attrName>
                                        </p:attrNameLst>
                                      </p:cBhvr>
                                      <p:tavLst>
                                        <p:tav tm="0">
                                          <p:val>
                                            <p:strVal val="0-#ppt_h/2"/>
                                          </p:val>
                                        </p:tav>
                                        <p:tav tm="100000">
                                          <p:val>
                                            <p:strVal val="#ppt_y"/>
                                          </p:val>
                                        </p:tav>
                                      </p:tavLst>
                                    </p:anim>
                                  </p:childTnLst>
                                </p:cTn>
                              </p:par>
                              <p:par>
                                <p:cTn id="15" presetID="12"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p:tgtEl>
                                          <p:spTgt spid="3"/>
                                        </p:tgtEl>
                                        <p:attrNameLst>
                                          <p:attrName>ppt_y</p:attrName>
                                        </p:attrNameLst>
                                      </p:cBhvr>
                                      <p:tavLst>
                                        <p:tav tm="0">
                                          <p:val>
                                            <p:strVal val="#ppt_y-#ppt_h*1.125000"/>
                                          </p:val>
                                        </p:tav>
                                        <p:tav tm="100000">
                                          <p:val>
                                            <p:strVal val="#ppt_y"/>
                                          </p:val>
                                        </p:tav>
                                      </p:tavLst>
                                    </p:anim>
                                    <p:animEffect transition="in" filter="wipe(down)">
                                      <p:cBhvr>
                                        <p:cTn id="18" dur="2000"/>
                                        <p:tgtEl>
                                          <p:spTgt spid="3"/>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0-#ppt_w/2"/>
                                          </p:val>
                                        </p:tav>
                                        <p:tav tm="100000">
                                          <p:val>
                                            <p:strVal val="#ppt_x"/>
                                          </p:val>
                                        </p:tav>
                                      </p:tavLst>
                                    </p:anim>
                                    <p:anim calcmode="lin" valueType="num">
                                      <p:cBhvr additive="base">
                                        <p:cTn id="22" dur="2000" fill="hold"/>
                                        <p:tgtEl>
                                          <p:spTgt spid="4"/>
                                        </p:tgtEl>
                                        <p:attrNameLst>
                                          <p:attrName>ppt_y</p:attrName>
                                        </p:attrNameLst>
                                      </p:cBhvr>
                                      <p:tavLst>
                                        <p:tav tm="0">
                                          <p:val>
                                            <p:strVal val="#ppt_y"/>
                                          </p:val>
                                        </p:tav>
                                        <p:tav tm="100000">
                                          <p:val>
                                            <p:strVal val="#ppt_y"/>
                                          </p:val>
                                        </p:tav>
                                      </p:tavLst>
                                    </p:anim>
                                  </p:childTnLst>
                                </p:cTn>
                              </p:par>
                              <p:par>
                                <p:cTn id="23" presetID="1" presetClass="entr" presetSubtype="0" fill="hold" grpId="1" nodeType="withEffect">
                                  <p:stCondLst>
                                    <p:cond delay="400"/>
                                  </p:stCondLst>
                                  <p:childTnLst>
                                    <p:set>
                                      <p:cBhvr>
                                        <p:cTn id="24" dur="1" fill="hold">
                                          <p:stCondLst>
                                            <p:cond delay="0"/>
                                          </p:stCondLst>
                                        </p:cTn>
                                        <p:tgtEl>
                                          <p:spTgt spid="7"/>
                                        </p:tgtEl>
                                        <p:attrNameLst>
                                          <p:attrName>style.visibility</p:attrName>
                                        </p:attrNameLst>
                                      </p:cBhvr>
                                      <p:to>
                                        <p:strVal val="visible"/>
                                      </p:to>
                                    </p:set>
                                  </p:childTnLst>
                                </p:cTn>
                              </p:par>
                              <p:par>
                                <p:cTn id="25" presetID="0" presetClass="path" presetSubtype="0" accel="50000" decel="50000" fill="hold" grpId="0" nodeType="withEffect">
                                  <p:stCondLst>
                                    <p:cond delay="0"/>
                                  </p:stCondLst>
                                  <p:childTnLst>
                                    <p:animMotion origin="layout" path="M 0.26498 -0.43333 L 4.58333E-6 -4.81481E-6 " pathEditMode="relative" rAng="0" ptsTypes="AA">
                                      <p:cBhvr>
                                        <p:cTn id="26" dur="2000" fill="hold"/>
                                        <p:tgtEl>
                                          <p:spTgt spid="7"/>
                                        </p:tgtEl>
                                        <p:attrNameLst>
                                          <p:attrName>ppt_x</p:attrName>
                                          <p:attrName>ppt_y</p:attrName>
                                        </p:attrNameLst>
                                      </p:cBhvr>
                                      <p:rCtr x="-13164" y="21782"/>
                                    </p:animMotion>
                                  </p:childTnLst>
                                </p:cTn>
                              </p:par>
                              <p:par>
                                <p:cTn id="27" presetID="2" presetClass="entr" presetSubtype="4" decel="5000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2000" fill="hold"/>
                                        <p:tgtEl>
                                          <p:spTgt spid="25"/>
                                        </p:tgtEl>
                                        <p:attrNameLst>
                                          <p:attrName>ppt_x</p:attrName>
                                        </p:attrNameLst>
                                      </p:cBhvr>
                                      <p:tavLst>
                                        <p:tav tm="0">
                                          <p:val>
                                            <p:strVal val="#ppt_x"/>
                                          </p:val>
                                        </p:tav>
                                        <p:tav tm="100000">
                                          <p:val>
                                            <p:strVal val="#ppt_x"/>
                                          </p:val>
                                        </p:tav>
                                      </p:tavLst>
                                    </p:anim>
                                    <p:anim calcmode="lin" valueType="num">
                                      <p:cBhvr additive="base">
                                        <p:cTn id="30"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7" grpId="1" animBg="1"/>
      <p:bldP spid="14" grpId="0" animBg="1"/>
      <p:bldP spid="14" grpId="1" animBg="1"/>
      <p:bldP spid="48" grpId="0" animBg="1"/>
    </p:bldLst>
  </p:timing>
  <p:extLst>
    <p:ext uri="{DCECCB84-F9BA-43D5-87BE-67443E8EF086}">
      <p15:sldGuideLst xmlns:p15="http://schemas.microsoft.com/office/powerpoint/2012/main">
        <p15:guide id="1" orient="horz" pos="346">
          <p15:clr>
            <a:srgbClr val="FBAE40"/>
          </p15:clr>
        </p15:guide>
        <p15:guide id="2" orient="horz" pos="3974">
          <p15:clr>
            <a:srgbClr val="FBAE40"/>
          </p15:clr>
        </p15:guide>
        <p15:guide id="3" pos="347">
          <p15:clr>
            <a:srgbClr val="FBAE40"/>
          </p15:clr>
        </p15:guide>
        <p15:guide id="4" pos="73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B91416-5CA7-FF2D-93AB-6A6D8D2B9796}"/>
              </a:ext>
            </a:extLst>
          </p:cNvPr>
          <p:cNvPicPr>
            <a:picLocks noChangeAspect="1"/>
          </p:cNvPicPr>
          <p:nvPr userDrawn="1"/>
        </p:nvPicPr>
        <p:blipFill>
          <a:blip r:embed="rId2"/>
          <a:stretch>
            <a:fillRect/>
          </a:stretch>
        </p:blipFill>
        <p:spPr>
          <a:xfrm>
            <a:off x="12375864" y="7480670"/>
            <a:ext cx="1255052" cy="606278"/>
          </a:xfrm>
          <a:prstGeom prst="rect">
            <a:avLst/>
          </a:prstGeom>
        </p:spPr>
      </p:pic>
      <p:sp>
        <p:nvSpPr>
          <p:cNvPr id="18" name="Text 14">
            <a:extLst>
              <a:ext uri="{FF2B5EF4-FFF2-40B4-BE49-F238E27FC236}">
                <a16:creationId xmlns:a16="http://schemas.microsoft.com/office/drawing/2014/main" id="{878350F8-606C-AC7F-E892-6D3F2C5B6120}"/>
              </a:ext>
            </a:extLst>
          </p:cNvPr>
          <p:cNvSpPr/>
          <p:nvPr userDrawn="1"/>
        </p:nvSpPr>
        <p:spPr>
          <a:xfrm>
            <a:off x="2497973" y="6871442"/>
            <a:ext cx="10483242" cy="790099"/>
          </a:xfrm>
          <a:prstGeom prst="rect">
            <a:avLst/>
          </a:prstGeom>
          <a:noFill/>
          <a:ln/>
        </p:spPr>
        <p:txBody>
          <a:bodyPr wrap="square" rtlCol="0" anchor="t"/>
          <a:lstStyle/>
          <a:p>
            <a:pPr marL="342900" indent="-342900" algn="just">
              <a:lnSpc>
                <a:spcPts val="3110"/>
              </a:lnSpc>
              <a:buFont typeface="Arial" panose="020B0604020202020204" pitchFamily="34" charset="0"/>
              <a:buChar char="•"/>
            </a:pPr>
            <a:endParaRPr lang="en-US" sz="2000" dirty="0">
              <a:latin typeface="Dubai" panose="020B0503030403030204" pitchFamily="34" charset="-78"/>
              <a:cs typeface="Dubai" panose="020B0503030403030204" pitchFamily="34" charset="-78"/>
            </a:endParaRPr>
          </a:p>
        </p:txBody>
      </p:sp>
      <p:sp>
        <p:nvSpPr>
          <p:cNvPr id="2" name="Rectangle 1">
            <a:extLst>
              <a:ext uri="{FF2B5EF4-FFF2-40B4-BE49-F238E27FC236}">
                <a16:creationId xmlns:a16="http://schemas.microsoft.com/office/drawing/2014/main" id="{03A0EE28-ABEC-2F4C-6561-AD728F977306}"/>
              </a:ext>
            </a:extLst>
          </p:cNvPr>
          <p:cNvSpPr/>
          <p:nvPr userDrawn="1"/>
        </p:nvSpPr>
        <p:spPr>
          <a:xfrm>
            <a:off x="2294867" y="3030941"/>
            <a:ext cx="3704434" cy="14400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5" name="Rectangle 4">
            <a:extLst>
              <a:ext uri="{FF2B5EF4-FFF2-40B4-BE49-F238E27FC236}">
                <a16:creationId xmlns:a16="http://schemas.microsoft.com/office/drawing/2014/main" id="{7631C94D-A206-7D44-6F22-1C18CB4386C2}"/>
              </a:ext>
            </a:extLst>
          </p:cNvPr>
          <p:cNvSpPr/>
          <p:nvPr userDrawn="1"/>
        </p:nvSpPr>
        <p:spPr>
          <a:xfrm>
            <a:off x="6886485" y="2955667"/>
            <a:ext cx="3704434" cy="151527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6" name="Rounded Rectangle 4">
            <a:extLst>
              <a:ext uri="{FF2B5EF4-FFF2-40B4-BE49-F238E27FC236}">
                <a16:creationId xmlns:a16="http://schemas.microsoft.com/office/drawing/2014/main" id="{8A8CDCA1-FF41-785F-B0B5-58A4CB94CE4A}"/>
              </a:ext>
            </a:extLst>
          </p:cNvPr>
          <p:cNvSpPr txBox="1"/>
          <p:nvPr userDrawn="1"/>
        </p:nvSpPr>
        <p:spPr>
          <a:xfrm>
            <a:off x="6949043" y="3106097"/>
            <a:ext cx="3583582" cy="4629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666750">
              <a:lnSpc>
                <a:spcPct val="90000"/>
              </a:lnSpc>
              <a:spcBef>
                <a:spcPct val="0"/>
              </a:spcBef>
              <a:spcAft>
                <a:spcPct val="35000"/>
              </a:spcAft>
            </a:pPr>
            <a:r>
              <a:rPr lang="en-US" sz="1600" dirty="0">
                <a:solidFill>
                  <a:schemeClr val="tx1"/>
                </a:solidFill>
                <a:latin typeface="Dubai" panose="020B0503030403030204" pitchFamily="34" charset="-78"/>
                <a:ea typeface="Open Sans Light" pitchFamily="2" charset="0"/>
                <a:cs typeface="Dubai" panose="020B0503030403030204" pitchFamily="34" charset="-78"/>
              </a:rPr>
              <a:t>‣ </a:t>
            </a:r>
            <a:r>
              <a:rPr lang="en-US" sz="1600" dirty="0">
                <a:solidFill>
                  <a:prstClr val="black"/>
                </a:solidFill>
                <a:latin typeface="Dubai" panose="020B0503030403030204" pitchFamily="34" charset="-78"/>
                <a:cs typeface="Dubai" panose="020B0503030403030204" pitchFamily="34" charset="-78"/>
              </a:rPr>
              <a:t>Text</a:t>
            </a:r>
            <a:endParaRPr lang="en-US" sz="1600" dirty="0">
              <a:solidFill>
                <a:schemeClr val="tx1"/>
              </a:solidFill>
              <a:latin typeface="Dubai" panose="020B0503030403030204" pitchFamily="34" charset="-78"/>
              <a:ea typeface="Open Sans Light" pitchFamily="2" charset="0"/>
              <a:cs typeface="Dubai" panose="020B0503030403030204" pitchFamily="34" charset="-78"/>
            </a:endParaRPr>
          </a:p>
        </p:txBody>
      </p:sp>
      <p:sp>
        <p:nvSpPr>
          <p:cNvPr id="9" name="Freeform 8">
            <a:extLst>
              <a:ext uri="{FF2B5EF4-FFF2-40B4-BE49-F238E27FC236}">
                <a16:creationId xmlns:a16="http://schemas.microsoft.com/office/drawing/2014/main" id="{C3079BD4-DF89-DE65-61B9-5B4111F846A1}"/>
              </a:ext>
            </a:extLst>
          </p:cNvPr>
          <p:cNvSpPr/>
          <p:nvPr userDrawn="1"/>
        </p:nvSpPr>
        <p:spPr>
          <a:xfrm>
            <a:off x="2295953" y="2538123"/>
            <a:ext cx="4218831" cy="504826"/>
          </a:xfrm>
          <a:custGeom>
            <a:avLst/>
            <a:gdLst>
              <a:gd name="connsiteX0" fmla="*/ 0 w 4218831"/>
              <a:gd name="connsiteY0" fmla="*/ 0 h 504826"/>
              <a:gd name="connsiteX1" fmla="*/ 3723048 w 4218831"/>
              <a:gd name="connsiteY1" fmla="*/ 0 h 504826"/>
              <a:gd name="connsiteX2" fmla="*/ 3723048 w 4218831"/>
              <a:gd name="connsiteY2" fmla="*/ 2199 h 504826"/>
              <a:gd name="connsiteX3" fmla="*/ 4218831 w 4218831"/>
              <a:gd name="connsiteY3" fmla="*/ 2199 h 504826"/>
              <a:gd name="connsiteX4" fmla="*/ 3723048 w 4218831"/>
              <a:gd name="connsiteY4" fmla="*/ 496630 h 504826"/>
              <a:gd name="connsiteX5" fmla="*/ 3723048 w 4218831"/>
              <a:gd name="connsiteY5" fmla="*/ 504825 h 504826"/>
              <a:gd name="connsiteX6" fmla="*/ 3714831 w 4218831"/>
              <a:gd name="connsiteY6" fmla="*/ 504825 h 504826"/>
              <a:gd name="connsiteX7" fmla="*/ 3714831 w 4218831"/>
              <a:gd name="connsiteY7" fmla="*/ 504826 h 504826"/>
              <a:gd name="connsiteX8" fmla="*/ 3714831 w 4218831"/>
              <a:gd name="connsiteY8" fmla="*/ 504825 h 504826"/>
              <a:gd name="connsiteX9" fmla="*/ 0 w 4218831"/>
              <a:gd name="connsiteY9" fmla="*/ 504825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8831" h="504826">
                <a:moveTo>
                  <a:pt x="0" y="0"/>
                </a:moveTo>
                <a:lnTo>
                  <a:pt x="3723048" y="0"/>
                </a:lnTo>
                <a:lnTo>
                  <a:pt x="3723048" y="2199"/>
                </a:lnTo>
                <a:lnTo>
                  <a:pt x="4218831" y="2199"/>
                </a:lnTo>
                <a:lnTo>
                  <a:pt x="3723048" y="496630"/>
                </a:lnTo>
                <a:lnTo>
                  <a:pt x="3723048" y="504825"/>
                </a:lnTo>
                <a:lnTo>
                  <a:pt x="3714831" y="504825"/>
                </a:lnTo>
                <a:lnTo>
                  <a:pt x="3714831" y="504826"/>
                </a:lnTo>
                <a:lnTo>
                  <a:pt x="3714831" y="504825"/>
                </a:lnTo>
                <a:lnTo>
                  <a:pt x="0" y="504825"/>
                </a:lnTo>
                <a:close/>
              </a:path>
            </a:pathLst>
          </a:custGeom>
          <a:solidFill>
            <a:srgbClr val="0C868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bg1"/>
                </a:solidFill>
                <a:latin typeface="Dubai" panose="020B0503030403030204" pitchFamily="34" charset="-78"/>
                <a:ea typeface="Open Sans Light" pitchFamily="2" charset="0"/>
                <a:cs typeface="Dubai" panose="020B0503030403030204" pitchFamily="34" charset="-78"/>
              </a:rPr>
              <a:t>Text</a:t>
            </a:r>
          </a:p>
        </p:txBody>
      </p:sp>
      <p:sp>
        <p:nvSpPr>
          <p:cNvPr id="10" name="Freeform 9">
            <a:extLst>
              <a:ext uri="{FF2B5EF4-FFF2-40B4-BE49-F238E27FC236}">
                <a16:creationId xmlns:a16="http://schemas.microsoft.com/office/drawing/2014/main" id="{8F8994CB-06EF-96BA-DDAB-FFBCEF25C3A9}"/>
              </a:ext>
            </a:extLst>
          </p:cNvPr>
          <p:cNvSpPr/>
          <p:nvPr userDrawn="1"/>
        </p:nvSpPr>
        <p:spPr>
          <a:xfrm flipH="1">
            <a:off x="6372088" y="2533521"/>
            <a:ext cx="4218831" cy="504826"/>
          </a:xfrm>
          <a:custGeom>
            <a:avLst/>
            <a:gdLst>
              <a:gd name="connsiteX0" fmla="*/ 0 w 4218831"/>
              <a:gd name="connsiteY0" fmla="*/ 0 h 504826"/>
              <a:gd name="connsiteX1" fmla="*/ 3723048 w 4218831"/>
              <a:gd name="connsiteY1" fmla="*/ 0 h 504826"/>
              <a:gd name="connsiteX2" fmla="*/ 3723048 w 4218831"/>
              <a:gd name="connsiteY2" fmla="*/ 2199 h 504826"/>
              <a:gd name="connsiteX3" fmla="*/ 4218831 w 4218831"/>
              <a:gd name="connsiteY3" fmla="*/ 2199 h 504826"/>
              <a:gd name="connsiteX4" fmla="*/ 3723048 w 4218831"/>
              <a:gd name="connsiteY4" fmla="*/ 496630 h 504826"/>
              <a:gd name="connsiteX5" fmla="*/ 3723048 w 4218831"/>
              <a:gd name="connsiteY5" fmla="*/ 504825 h 504826"/>
              <a:gd name="connsiteX6" fmla="*/ 3714831 w 4218831"/>
              <a:gd name="connsiteY6" fmla="*/ 504825 h 504826"/>
              <a:gd name="connsiteX7" fmla="*/ 3714831 w 4218831"/>
              <a:gd name="connsiteY7" fmla="*/ 504826 h 504826"/>
              <a:gd name="connsiteX8" fmla="*/ 3714831 w 4218831"/>
              <a:gd name="connsiteY8" fmla="*/ 504825 h 504826"/>
              <a:gd name="connsiteX9" fmla="*/ 0 w 4218831"/>
              <a:gd name="connsiteY9" fmla="*/ 504825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8831" h="504826">
                <a:moveTo>
                  <a:pt x="0" y="0"/>
                </a:moveTo>
                <a:lnTo>
                  <a:pt x="3723048" y="0"/>
                </a:lnTo>
                <a:lnTo>
                  <a:pt x="3723048" y="2199"/>
                </a:lnTo>
                <a:lnTo>
                  <a:pt x="4218831" y="2199"/>
                </a:lnTo>
                <a:lnTo>
                  <a:pt x="3723048" y="496630"/>
                </a:lnTo>
                <a:lnTo>
                  <a:pt x="3723048" y="504825"/>
                </a:lnTo>
                <a:lnTo>
                  <a:pt x="3714831" y="504825"/>
                </a:lnTo>
                <a:lnTo>
                  <a:pt x="3714831" y="504826"/>
                </a:lnTo>
                <a:lnTo>
                  <a:pt x="3714831" y="504825"/>
                </a:lnTo>
                <a:lnTo>
                  <a:pt x="0" y="504825"/>
                </a:lnTo>
                <a:close/>
              </a:path>
            </a:pathLst>
          </a:custGeom>
          <a:solidFill>
            <a:srgbClr val="A01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bg1"/>
                </a:solidFill>
                <a:latin typeface="Dubai" panose="020B0503030403030204" pitchFamily="34" charset="-78"/>
                <a:ea typeface="Open Sans Light" pitchFamily="2" charset="0"/>
                <a:cs typeface="Dubai" panose="020B0503030403030204" pitchFamily="34" charset="-78"/>
              </a:rPr>
              <a:t>Text</a:t>
            </a:r>
            <a:endParaRPr lang="en-AE" dirty="0">
              <a:solidFill>
                <a:schemeClr val="bg1"/>
              </a:solidFill>
              <a:latin typeface="Dubai" panose="020B0503030403030204" pitchFamily="34" charset="-78"/>
              <a:ea typeface="Open Sans Light" pitchFamily="2" charset="0"/>
              <a:cs typeface="Dubai" panose="020B0503030403030204" pitchFamily="34" charset="-78"/>
            </a:endParaRPr>
          </a:p>
        </p:txBody>
      </p:sp>
      <p:grpSp>
        <p:nvGrpSpPr>
          <p:cNvPr id="11" name="Group 10">
            <a:extLst>
              <a:ext uri="{FF2B5EF4-FFF2-40B4-BE49-F238E27FC236}">
                <a16:creationId xmlns:a16="http://schemas.microsoft.com/office/drawing/2014/main" id="{C56A8247-B74D-4818-3909-065110308E5C}"/>
              </a:ext>
              <a:ext uri="{C183D7F6-B498-43B3-948B-1728B52AA6E4}">
                <adec:decorative xmlns:adec="http://schemas.microsoft.com/office/drawing/2017/decorative" val="1"/>
              </a:ext>
            </a:extLst>
          </p:cNvPr>
          <p:cNvGrpSpPr/>
          <p:nvPr userDrawn="1"/>
        </p:nvGrpSpPr>
        <p:grpSpPr>
          <a:xfrm>
            <a:off x="6019000" y="2478207"/>
            <a:ext cx="867485" cy="115439"/>
            <a:chOff x="8910933" y="1861308"/>
            <a:chExt cx="867485" cy="115439"/>
          </a:xfrm>
        </p:grpSpPr>
        <p:sp>
          <p:nvSpPr>
            <p:cNvPr id="12" name="Rectangle 11">
              <a:extLst>
                <a:ext uri="{FF2B5EF4-FFF2-40B4-BE49-F238E27FC236}">
                  <a16:creationId xmlns:a16="http://schemas.microsoft.com/office/drawing/2014/main" id="{5611FF2C-E189-EF74-52A9-0EAB914E0E0B}"/>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cxnSp>
          <p:nvCxnSpPr>
            <p:cNvPr id="13" name="Straight Connector 12">
              <a:extLst>
                <a:ext uri="{FF2B5EF4-FFF2-40B4-BE49-F238E27FC236}">
                  <a16:creationId xmlns:a16="http://schemas.microsoft.com/office/drawing/2014/main" id="{AB02EA18-7174-C741-4782-B284507C1760}"/>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2A6E95-49B8-B333-291D-0531A994F07C}"/>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6C52652F-74DD-D233-AF0F-1A054C10781B}"/>
              </a:ext>
            </a:extLst>
          </p:cNvPr>
          <p:cNvSpPr/>
          <p:nvPr userDrawn="1"/>
        </p:nvSpPr>
        <p:spPr>
          <a:xfrm rot="18960000">
            <a:off x="6406155" y="2493123"/>
            <a:ext cx="90000" cy="9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6" name="Rounded Rectangle 4">
            <a:extLst>
              <a:ext uri="{FF2B5EF4-FFF2-40B4-BE49-F238E27FC236}">
                <a16:creationId xmlns:a16="http://schemas.microsoft.com/office/drawing/2014/main" id="{4B9761DD-2B19-B66D-345E-AD4ADFF4AF2A}"/>
              </a:ext>
            </a:extLst>
          </p:cNvPr>
          <p:cNvSpPr txBox="1"/>
          <p:nvPr userDrawn="1"/>
        </p:nvSpPr>
        <p:spPr>
          <a:xfrm>
            <a:off x="2315942" y="3191385"/>
            <a:ext cx="3583582" cy="4629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666750">
              <a:lnSpc>
                <a:spcPct val="90000"/>
              </a:lnSpc>
              <a:spcBef>
                <a:spcPct val="0"/>
              </a:spcBef>
              <a:spcAft>
                <a:spcPct val="35000"/>
              </a:spcAft>
            </a:pPr>
            <a:r>
              <a:rPr lang="en-US" sz="1600" dirty="0">
                <a:solidFill>
                  <a:schemeClr val="tx1"/>
                </a:solidFill>
                <a:latin typeface="Dubai" panose="020B0503030403030204" pitchFamily="34" charset="-78"/>
                <a:ea typeface="Open Sans Light" pitchFamily="2" charset="0"/>
                <a:cs typeface="Dubai" panose="020B0503030403030204" pitchFamily="34" charset="-78"/>
              </a:rPr>
              <a:t>‣ </a:t>
            </a:r>
            <a:r>
              <a:rPr lang="en-US" sz="1600" dirty="0">
                <a:solidFill>
                  <a:prstClr val="black"/>
                </a:solidFill>
                <a:latin typeface="Dubai" panose="020B0503030403030204" pitchFamily="34" charset="-78"/>
                <a:ea typeface="+mn-ea"/>
                <a:cs typeface="Dubai" panose="020B0503030403030204" pitchFamily="34" charset="-78"/>
              </a:rPr>
              <a:t>Text</a:t>
            </a:r>
            <a:endParaRPr lang="en-US" sz="1600" dirty="0">
              <a:solidFill>
                <a:schemeClr val="tx1"/>
              </a:solidFill>
              <a:latin typeface="Dubai" panose="020B0503030403030204" pitchFamily="34" charset="-78"/>
              <a:ea typeface="Open Sans Light" pitchFamily="2" charset="0"/>
              <a:cs typeface="Dubai" panose="020B0503030403030204" pitchFamily="34" charset="-78"/>
            </a:endParaRPr>
          </a:p>
        </p:txBody>
      </p:sp>
      <p:sp>
        <p:nvSpPr>
          <p:cNvPr id="19" name="Title 1">
            <a:extLst>
              <a:ext uri="{FF2B5EF4-FFF2-40B4-BE49-F238E27FC236}">
                <a16:creationId xmlns:a16="http://schemas.microsoft.com/office/drawing/2014/main" id="{BAB34BAE-4B00-AB66-63EB-E4D1562B404D}"/>
              </a:ext>
            </a:extLst>
          </p:cNvPr>
          <p:cNvSpPr>
            <a:spLocks noGrp="1"/>
          </p:cNvSpPr>
          <p:nvPr>
            <p:ph type="title"/>
          </p:nvPr>
        </p:nvSpPr>
        <p:spPr>
          <a:xfrm>
            <a:off x="1006475" y="438150"/>
            <a:ext cx="12617450" cy="1590675"/>
          </a:xfrm>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spTree>
    <p:extLst>
      <p:ext uri="{BB962C8B-B14F-4D97-AF65-F5344CB8AC3E}">
        <p14:creationId xmlns:p14="http://schemas.microsoft.com/office/powerpoint/2010/main" val="13837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p:bldP spid="1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0F43CF-BE9E-2FD7-4985-D7BD5668E29B}"/>
              </a:ext>
            </a:extLst>
          </p:cNvPr>
          <p:cNvSpPr/>
          <p:nvPr userDrawn="1"/>
        </p:nvSpPr>
        <p:spPr>
          <a:xfrm>
            <a:off x="-1" y="0"/>
            <a:ext cx="14630401" cy="8229600"/>
          </a:xfrm>
          <a:prstGeom prst="rect">
            <a:avLst/>
          </a:prstGeom>
          <a:solidFill>
            <a:srgbClr val="A1499C"/>
          </a:solidFill>
          <a:ln>
            <a:noFill/>
          </a:ln>
          <a:effectLst>
            <a:outerShdw blurRad="177800" sx="102000" sy="102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3C927D3-3E61-A4AA-A043-A7016A334BE8}"/>
              </a:ext>
            </a:extLst>
          </p:cNvPr>
          <p:cNvPicPr>
            <a:picLocks noChangeAspect="1"/>
          </p:cNvPicPr>
          <p:nvPr userDrawn="1"/>
        </p:nvPicPr>
        <p:blipFill>
          <a:blip r:embed="rId2"/>
          <a:stretch>
            <a:fillRect/>
          </a:stretch>
        </p:blipFill>
        <p:spPr>
          <a:xfrm>
            <a:off x="12375864" y="7480670"/>
            <a:ext cx="1255052" cy="606278"/>
          </a:xfrm>
          <a:prstGeom prst="rect">
            <a:avLst/>
          </a:prstGeom>
        </p:spPr>
      </p:pic>
      <p:sp>
        <p:nvSpPr>
          <p:cNvPr id="14" name="Oval 13">
            <a:extLst>
              <a:ext uri="{FF2B5EF4-FFF2-40B4-BE49-F238E27FC236}">
                <a16:creationId xmlns:a16="http://schemas.microsoft.com/office/drawing/2014/main" id="{9B71D5B6-2C88-832D-7757-D55392AACF71}"/>
              </a:ext>
            </a:extLst>
          </p:cNvPr>
          <p:cNvSpPr/>
          <p:nvPr userDrawn="1"/>
        </p:nvSpPr>
        <p:spPr>
          <a:xfrm>
            <a:off x="794720" y="3809073"/>
            <a:ext cx="220807" cy="2160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5" name="Oval 14">
            <a:extLst>
              <a:ext uri="{FF2B5EF4-FFF2-40B4-BE49-F238E27FC236}">
                <a16:creationId xmlns:a16="http://schemas.microsoft.com/office/drawing/2014/main" id="{3C494C64-8A4D-6504-8497-D601E3F2CEA8}"/>
              </a:ext>
            </a:extLst>
          </p:cNvPr>
          <p:cNvSpPr/>
          <p:nvPr userDrawn="1"/>
        </p:nvSpPr>
        <p:spPr>
          <a:xfrm>
            <a:off x="794720" y="3809073"/>
            <a:ext cx="220807" cy="2160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17" name="Title 1">
            <a:extLst>
              <a:ext uri="{FF2B5EF4-FFF2-40B4-BE49-F238E27FC236}">
                <a16:creationId xmlns:a16="http://schemas.microsoft.com/office/drawing/2014/main" id="{60B2F859-85F9-B99C-3153-2019923E90A2}"/>
              </a:ext>
            </a:extLst>
          </p:cNvPr>
          <p:cNvSpPr txBox="1">
            <a:spLocks/>
          </p:cNvSpPr>
          <p:nvPr userDrawn="1"/>
        </p:nvSpPr>
        <p:spPr>
          <a:xfrm>
            <a:off x="3646822" y="2037040"/>
            <a:ext cx="7336754" cy="1952033"/>
          </a:xfrm>
          <a:prstGeom prst="rect">
            <a:avLst/>
          </a:prstGeom>
        </p:spPr>
        <p:txBody>
          <a:bodyPr vert="horz" lIns="91440" tIns="45720" rIns="91440" bIns="45720" rtlCol="0" anchor="ctr" anchorCtr="0">
            <a:noAutofit/>
          </a:bodyPr>
          <a:lstStyle>
            <a:lvl1pPr algn="l" defTabSz="914400" rtl="0" eaLnBrk="1" latinLnBrk="0" hangingPunct="1">
              <a:lnSpc>
                <a:spcPct val="110000"/>
              </a:lnSpc>
              <a:spcBef>
                <a:spcPct val="0"/>
              </a:spcBef>
              <a:buNone/>
              <a:defRPr sz="2000" kern="1200" cap="none" baseline="0">
                <a:solidFill>
                  <a:schemeClr val="tx2"/>
                </a:solidFill>
                <a:latin typeface="+mj-lt"/>
                <a:ea typeface="+mj-ea"/>
                <a:cs typeface="+mj-cs"/>
              </a:defRPr>
            </a:lvl1pPr>
          </a:lstStyle>
          <a:p>
            <a:pPr algn="ctr"/>
            <a:r>
              <a:rPr lang="en-US" sz="4800" dirty="0">
                <a:solidFill>
                  <a:schemeClr val="bg1"/>
                </a:solidFill>
                <a:latin typeface="Dubai" panose="020B0503030403030204" pitchFamily="34" charset="-78"/>
                <a:cs typeface="Dubai" panose="020B0503030403030204" pitchFamily="34" charset="-78"/>
              </a:rPr>
              <a:t>Do you have any questions?</a:t>
            </a:r>
            <a:endParaRPr lang="en-AE" sz="4800" dirty="0">
              <a:solidFill>
                <a:schemeClr val="bg1"/>
              </a:solidFill>
              <a:latin typeface="Dubai" panose="020B0503030403030204" pitchFamily="34" charset="-78"/>
              <a:cs typeface="Dubai" panose="020B0503030403030204" pitchFamily="34" charset="-78"/>
            </a:endParaRPr>
          </a:p>
        </p:txBody>
      </p:sp>
      <p:pic>
        <p:nvPicPr>
          <p:cNvPr id="18" name="Picture 17">
            <a:extLst>
              <a:ext uri="{FF2B5EF4-FFF2-40B4-BE49-F238E27FC236}">
                <a16:creationId xmlns:a16="http://schemas.microsoft.com/office/drawing/2014/main" id="{B2C3F4E3-8A17-3703-A099-36C27D08682E}"/>
              </a:ext>
            </a:extLst>
          </p:cNvPr>
          <p:cNvPicPr>
            <a:picLocks noChangeAspect="1"/>
          </p:cNvPicPr>
          <p:nvPr userDrawn="1"/>
        </p:nvPicPr>
        <p:blipFill>
          <a:blip r:embed="rId3"/>
          <a:stretch>
            <a:fillRect/>
          </a:stretch>
        </p:blipFill>
        <p:spPr>
          <a:xfrm>
            <a:off x="6415500" y="3917114"/>
            <a:ext cx="1799397" cy="1701803"/>
          </a:xfrm>
          <a:prstGeom prst="rect">
            <a:avLst/>
          </a:prstGeom>
        </p:spPr>
      </p:pic>
    </p:spTree>
    <p:extLst>
      <p:ext uri="{BB962C8B-B14F-4D97-AF65-F5344CB8AC3E}">
        <p14:creationId xmlns:p14="http://schemas.microsoft.com/office/powerpoint/2010/main" val="288037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DD868F-1255-EFB4-BA17-9994C073D614}"/>
              </a:ext>
            </a:extLst>
          </p:cNvPr>
          <p:cNvPicPr>
            <a:picLocks noChangeAspect="1"/>
          </p:cNvPicPr>
          <p:nvPr userDrawn="1"/>
        </p:nvPicPr>
        <p:blipFill>
          <a:blip r:embed="rId2"/>
          <a:stretch>
            <a:fillRect/>
          </a:stretch>
        </p:blipFill>
        <p:spPr>
          <a:xfrm>
            <a:off x="12375864" y="7480670"/>
            <a:ext cx="1255052" cy="606278"/>
          </a:xfrm>
          <a:prstGeom prst="rect">
            <a:avLst/>
          </a:prstGeom>
        </p:spPr>
      </p:pic>
    </p:spTree>
    <p:extLst>
      <p:ext uri="{BB962C8B-B14F-4D97-AF65-F5344CB8AC3E}">
        <p14:creationId xmlns:p14="http://schemas.microsoft.com/office/powerpoint/2010/main" val="82710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F05-2AAA-7882-DEEC-FD77A084E454}"/>
              </a:ext>
            </a:extLst>
          </p:cNvPr>
          <p:cNvSpPr>
            <a:spLocks noGrp="1"/>
          </p:cNvSpPr>
          <p:nvPr>
            <p:ph type="title"/>
          </p:nvPr>
        </p:nvSpPr>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4A8A14D-E586-72A7-DF23-504ADFF33139}"/>
              </a:ext>
            </a:extLst>
          </p:cNvPr>
          <p:cNvSpPr>
            <a:spLocks noGrp="1"/>
          </p:cNvSpPr>
          <p:nvPr>
            <p:ph idx="1"/>
          </p:nvPr>
        </p:nvSpPr>
        <p:spPr/>
        <p:txBody>
          <a:bodyPr/>
          <a:lstStyle>
            <a:lvl1pPr>
              <a:defRPr>
                <a:latin typeface="Dubai" panose="020B0503030403030204" pitchFamily="34" charset="-78"/>
                <a:cs typeface="Dubai" panose="020B0503030403030204" pitchFamily="34" charset="-78"/>
              </a:defRPr>
            </a:lvl1pPr>
            <a:lvl2pPr>
              <a:defRPr>
                <a:latin typeface="Dubai" panose="020B0503030403030204" pitchFamily="34" charset="-78"/>
                <a:cs typeface="Dubai" panose="020B0503030403030204" pitchFamily="34" charset="-78"/>
              </a:defRPr>
            </a:lvl2pPr>
            <a:lvl3pPr>
              <a:defRPr>
                <a:latin typeface="Dubai" panose="020B0503030403030204" pitchFamily="34" charset="-78"/>
                <a:cs typeface="Dubai" panose="020B0503030403030204" pitchFamily="34" charset="-78"/>
              </a:defRPr>
            </a:lvl3pPr>
            <a:lvl4pPr>
              <a:defRPr>
                <a:latin typeface="Dubai" panose="020B0503030403030204" pitchFamily="34" charset="-78"/>
                <a:cs typeface="Dubai" panose="020B0503030403030204" pitchFamily="34" charset="-78"/>
              </a:defRPr>
            </a:lvl4pPr>
            <a:lvl5pPr>
              <a:defRPr>
                <a:latin typeface="Dubai" panose="020B0503030403030204" pitchFamily="34" charset="-78"/>
                <a:cs typeface="Dubai" panose="020B0503030403030204" pitchFamily="34"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8" name="Rectangle 7">
            <a:extLst>
              <a:ext uri="{FF2B5EF4-FFF2-40B4-BE49-F238E27FC236}">
                <a16:creationId xmlns:a16="http://schemas.microsoft.com/office/drawing/2014/main" id="{ED337C06-1A69-51A9-B349-F2EFEAA50A9C}"/>
              </a:ext>
            </a:extLst>
          </p:cNvPr>
          <p:cNvSpPr/>
          <p:nvPr userDrawn="1"/>
        </p:nvSpPr>
        <p:spPr>
          <a:xfrm>
            <a:off x="13701713" y="-357188"/>
            <a:ext cx="928687" cy="8701088"/>
          </a:xfrm>
          <a:prstGeom prst="rect">
            <a:avLst/>
          </a:prstGeom>
          <a:solidFill>
            <a:srgbClr val="028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9" name="Picture 8">
            <a:extLst>
              <a:ext uri="{FF2B5EF4-FFF2-40B4-BE49-F238E27FC236}">
                <a16:creationId xmlns:a16="http://schemas.microsoft.com/office/drawing/2014/main" id="{03216013-307E-8F16-A9A6-ACB2848A3781}"/>
              </a:ext>
            </a:extLst>
          </p:cNvPr>
          <p:cNvPicPr>
            <a:picLocks noChangeAspect="1"/>
          </p:cNvPicPr>
          <p:nvPr userDrawn="1"/>
        </p:nvPicPr>
        <p:blipFill>
          <a:blip r:embed="rId2"/>
          <a:stretch>
            <a:fillRect/>
          </a:stretch>
        </p:blipFill>
        <p:spPr>
          <a:xfrm>
            <a:off x="12375864" y="7480670"/>
            <a:ext cx="1255052" cy="606278"/>
          </a:xfrm>
          <a:prstGeom prst="rect">
            <a:avLst/>
          </a:prstGeom>
        </p:spPr>
      </p:pic>
    </p:spTree>
    <p:extLst>
      <p:ext uri="{BB962C8B-B14F-4D97-AF65-F5344CB8AC3E}">
        <p14:creationId xmlns:p14="http://schemas.microsoft.com/office/powerpoint/2010/main" val="116358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F05-2AAA-7882-DEEC-FD77A084E454}"/>
              </a:ext>
            </a:extLst>
          </p:cNvPr>
          <p:cNvSpPr>
            <a:spLocks noGrp="1"/>
          </p:cNvSpPr>
          <p:nvPr>
            <p:ph type="title"/>
          </p:nvPr>
        </p:nvSpPr>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4A8A14D-E586-72A7-DF23-504ADFF33139}"/>
              </a:ext>
            </a:extLst>
          </p:cNvPr>
          <p:cNvSpPr>
            <a:spLocks noGrp="1"/>
          </p:cNvSpPr>
          <p:nvPr>
            <p:ph idx="1"/>
          </p:nvPr>
        </p:nvSpPr>
        <p:spPr/>
        <p:txBody>
          <a:bodyPr/>
          <a:lstStyle>
            <a:lvl1pPr>
              <a:defRPr>
                <a:latin typeface="Dubai" panose="020B0503030403030204" pitchFamily="34" charset="-78"/>
                <a:cs typeface="Dubai" panose="020B0503030403030204" pitchFamily="34" charset="-78"/>
              </a:defRPr>
            </a:lvl1pPr>
            <a:lvl2pPr>
              <a:defRPr>
                <a:latin typeface="Dubai" panose="020B0503030403030204" pitchFamily="34" charset="-78"/>
                <a:cs typeface="Dubai" panose="020B0503030403030204" pitchFamily="34" charset="-78"/>
              </a:defRPr>
            </a:lvl2pPr>
            <a:lvl3pPr>
              <a:defRPr>
                <a:latin typeface="Dubai" panose="020B0503030403030204" pitchFamily="34" charset="-78"/>
                <a:cs typeface="Dubai" panose="020B0503030403030204" pitchFamily="34" charset="-78"/>
              </a:defRPr>
            </a:lvl3pPr>
            <a:lvl4pPr>
              <a:defRPr>
                <a:latin typeface="Dubai" panose="020B0503030403030204" pitchFamily="34" charset="-78"/>
                <a:cs typeface="Dubai" panose="020B0503030403030204" pitchFamily="34" charset="-78"/>
              </a:defRPr>
            </a:lvl4pPr>
            <a:lvl5pPr>
              <a:defRPr>
                <a:latin typeface="Dubai" panose="020B0503030403030204" pitchFamily="34" charset="-78"/>
                <a:cs typeface="Dubai" panose="020B0503030403030204" pitchFamily="34"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8" name="Rectangle 7">
            <a:extLst>
              <a:ext uri="{FF2B5EF4-FFF2-40B4-BE49-F238E27FC236}">
                <a16:creationId xmlns:a16="http://schemas.microsoft.com/office/drawing/2014/main" id="{ED337C06-1A69-51A9-B349-F2EFEAA50A9C}"/>
              </a:ext>
            </a:extLst>
          </p:cNvPr>
          <p:cNvSpPr/>
          <p:nvPr userDrawn="1"/>
        </p:nvSpPr>
        <p:spPr>
          <a:xfrm>
            <a:off x="13701713" y="-357188"/>
            <a:ext cx="928687" cy="8701088"/>
          </a:xfrm>
          <a:prstGeom prst="rect">
            <a:avLst/>
          </a:prstGeom>
          <a:solidFill>
            <a:srgbClr val="A14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9" name="Picture 8">
            <a:extLst>
              <a:ext uri="{FF2B5EF4-FFF2-40B4-BE49-F238E27FC236}">
                <a16:creationId xmlns:a16="http://schemas.microsoft.com/office/drawing/2014/main" id="{03216013-307E-8F16-A9A6-ACB2848A3781}"/>
              </a:ext>
            </a:extLst>
          </p:cNvPr>
          <p:cNvPicPr>
            <a:picLocks noChangeAspect="1"/>
          </p:cNvPicPr>
          <p:nvPr userDrawn="1"/>
        </p:nvPicPr>
        <p:blipFill>
          <a:blip r:embed="rId2"/>
          <a:stretch>
            <a:fillRect/>
          </a:stretch>
        </p:blipFill>
        <p:spPr>
          <a:xfrm>
            <a:off x="12375864" y="7480670"/>
            <a:ext cx="1255052" cy="606278"/>
          </a:xfrm>
          <a:prstGeom prst="rect">
            <a:avLst/>
          </a:prstGeom>
        </p:spPr>
      </p:pic>
    </p:spTree>
    <p:extLst>
      <p:ext uri="{BB962C8B-B14F-4D97-AF65-F5344CB8AC3E}">
        <p14:creationId xmlns:p14="http://schemas.microsoft.com/office/powerpoint/2010/main" val="2031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F738267-EC7C-80D1-8B49-E7F268CFE457}"/>
              </a:ext>
            </a:extLst>
          </p:cNvPr>
          <p:cNvPicPr>
            <a:picLocks noChangeAspect="1"/>
          </p:cNvPicPr>
          <p:nvPr userDrawn="1"/>
        </p:nvPicPr>
        <p:blipFill>
          <a:blip r:embed="rId2"/>
          <a:srcRect l="7872" r="24614" b="-1"/>
          <a:stretch/>
        </p:blipFill>
        <p:spPr>
          <a:xfrm>
            <a:off x="-590842" y="10"/>
            <a:ext cx="8323670" cy="8229590"/>
          </a:xfrm>
          <a:prstGeom prst="rect">
            <a:avLst/>
          </a:prstGeom>
        </p:spPr>
      </p:pic>
      <p:sp>
        <p:nvSpPr>
          <p:cNvPr id="6" name="TextBox 5">
            <a:extLst>
              <a:ext uri="{FF2B5EF4-FFF2-40B4-BE49-F238E27FC236}">
                <a16:creationId xmlns:a16="http://schemas.microsoft.com/office/drawing/2014/main" id="{05CAE7E6-C5DC-70A5-B40F-9D15D322BD6D}"/>
              </a:ext>
            </a:extLst>
          </p:cNvPr>
          <p:cNvSpPr txBox="1"/>
          <p:nvPr userDrawn="1"/>
        </p:nvSpPr>
        <p:spPr>
          <a:xfrm>
            <a:off x="8349177" y="1929746"/>
            <a:ext cx="5535636" cy="369332"/>
          </a:xfrm>
          <a:prstGeom prst="rect">
            <a:avLst/>
          </a:prstGeom>
          <a:noFill/>
        </p:spPr>
        <p:txBody>
          <a:bodyPr wrap="square">
            <a:spAutoFit/>
          </a:bodyPr>
          <a:lstStyle/>
          <a:p>
            <a:pPr marL="0" indent="0" algn="just">
              <a:buNone/>
            </a:pPr>
            <a:r>
              <a:rPr lang="en-US" sz="1800" dirty="0">
                <a:latin typeface="Dubai" panose="020B0503030403030204" pitchFamily="34" charset="-78"/>
                <a:cs typeface="Dubai" panose="020B0503030403030204" pitchFamily="34" charset="-78"/>
              </a:rPr>
              <a:t>Text</a:t>
            </a:r>
            <a:endParaRPr lang="en-AE" dirty="0"/>
          </a:p>
        </p:txBody>
      </p:sp>
      <p:sp>
        <p:nvSpPr>
          <p:cNvPr id="7" name="Title 1">
            <a:extLst>
              <a:ext uri="{FF2B5EF4-FFF2-40B4-BE49-F238E27FC236}">
                <a16:creationId xmlns:a16="http://schemas.microsoft.com/office/drawing/2014/main" id="{F0A8285F-E538-2878-504F-02EE2F573A32}"/>
              </a:ext>
            </a:extLst>
          </p:cNvPr>
          <p:cNvSpPr>
            <a:spLocks noGrp="1"/>
          </p:cNvSpPr>
          <p:nvPr>
            <p:ph type="title" hasCustomPrompt="1"/>
          </p:nvPr>
        </p:nvSpPr>
        <p:spPr>
          <a:xfrm>
            <a:off x="8349177" y="506437"/>
            <a:ext cx="5157787" cy="970671"/>
          </a:xfrm>
        </p:spPr>
        <p:txBody>
          <a:bodyPr>
            <a:normAutofit/>
          </a:bodyPr>
          <a:lstStyle/>
          <a:p>
            <a:r>
              <a:rPr lang="en-AE" sz="4000" dirty="0">
                <a:latin typeface="Dubai" panose="020B0503030403030204" pitchFamily="34" charset="-78"/>
                <a:cs typeface="Dubai" panose="020B0503030403030204" pitchFamily="34" charset="-78"/>
              </a:rPr>
              <a:t>Title</a:t>
            </a:r>
          </a:p>
        </p:txBody>
      </p:sp>
    </p:spTree>
    <p:extLst>
      <p:ext uri="{BB962C8B-B14F-4D97-AF65-F5344CB8AC3E}">
        <p14:creationId xmlns:p14="http://schemas.microsoft.com/office/powerpoint/2010/main" val="72048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F05-2AAA-7882-DEEC-FD77A084E454}"/>
              </a:ext>
            </a:extLst>
          </p:cNvPr>
          <p:cNvSpPr>
            <a:spLocks noGrp="1"/>
          </p:cNvSpPr>
          <p:nvPr>
            <p:ph type="title"/>
          </p:nvPr>
        </p:nvSpPr>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4A8A14D-E586-72A7-DF23-504ADFF33139}"/>
              </a:ext>
            </a:extLst>
          </p:cNvPr>
          <p:cNvSpPr>
            <a:spLocks noGrp="1"/>
          </p:cNvSpPr>
          <p:nvPr>
            <p:ph idx="1"/>
          </p:nvPr>
        </p:nvSpPr>
        <p:spPr/>
        <p:txBody>
          <a:bodyPr/>
          <a:lstStyle>
            <a:lvl1pPr>
              <a:defRPr>
                <a:latin typeface="Dubai" panose="020B0503030403030204" pitchFamily="34" charset="-78"/>
                <a:cs typeface="Dubai" panose="020B0503030403030204" pitchFamily="34" charset="-78"/>
              </a:defRPr>
            </a:lvl1pPr>
            <a:lvl2pPr>
              <a:defRPr>
                <a:latin typeface="Dubai" panose="020B0503030403030204" pitchFamily="34" charset="-78"/>
                <a:cs typeface="Dubai" panose="020B0503030403030204" pitchFamily="34" charset="-78"/>
              </a:defRPr>
            </a:lvl2pPr>
            <a:lvl3pPr>
              <a:defRPr>
                <a:latin typeface="Dubai" panose="020B0503030403030204" pitchFamily="34" charset="-78"/>
                <a:cs typeface="Dubai" panose="020B0503030403030204" pitchFamily="34" charset="-78"/>
              </a:defRPr>
            </a:lvl3pPr>
            <a:lvl4pPr>
              <a:defRPr>
                <a:latin typeface="Dubai" panose="020B0503030403030204" pitchFamily="34" charset="-78"/>
                <a:cs typeface="Dubai" panose="020B0503030403030204" pitchFamily="34" charset="-78"/>
              </a:defRPr>
            </a:lvl4pPr>
            <a:lvl5pPr>
              <a:defRPr>
                <a:latin typeface="Dubai" panose="020B0503030403030204" pitchFamily="34" charset="-78"/>
                <a:cs typeface="Dubai" panose="020B0503030403030204" pitchFamily="34"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8" name="Rectangle 7">
            <a:extLst>
              <a:ext uri="{FF2B5EF4-FFF2-40B4-BE49-F238E27FC236}">
                <a16:creationId xmlns:a16="http://schemas.microsoft.com/office/drawing/2014/main" id="{7DC56E58-C959-0E17-B5B1-0C58B49AF28D}"/>
              </a:ext>
            </a:extLst>
          </p:cNvPr>
          <p:cNvSpPr/>
          <p:nvPr userDrawn="1"/>
        </p:nvSpPr>
        <p:spPr>
          <a:xfrm>
            <a:off x="0" y="-235744"/>
            <a:ext cx="928687" cy="8701088"/>
          </a:xfrm>
          <a:prstGeom prst="rect">
            <a:avLst/>
          </a:prstGeom>
          <a:solidFill>
            <a:srgbClr val="028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9" name="Picture 8">
            <a:extLst>
              <a:ext uri="{FF2B5EF4-FFF2-40B4-BE49-F238E27FC236}">
                <a16:creationId xmlns:a16="http://schemas.microsoft.com/office/drawing/2014/main" id="{09BCC303-07E5-0B5C-1812-8E722F10BC5E}"/>
              </a:ext>
            </a:extLst>
          </p:cNvPr>
          <p:cNvPicPr>
            <a:picLocks noChangeAspect="1"/>
          </p:cNvPicPr>
          <p:nvPr userDrawn="1"/>
        </p:nvPicPr>
        <p:blipFill>
          <a:blip r:embed="rId2"/>
          <a:stretch>
            <a:fillRect/>
          </a:stretch>
        </p:blipFill>
        <p:spPr>
          <a:xfrm>
            <a:off x="12375864" y="7480670"/>
            <a:ext cx="1255052" cy="606278"/>
          </a:xfrm>
          <a:prstGeom prst="rect">
            <a:avLst/>
          </a:prstGeom>
        </p:spPr>
      </p:pic>
    </p:spTree>
    <p:extLst>
      <p:ext uri="{BB962C8B-B14F-4D97-AF65-F5344CB8AC3E}">
        <p14:creationId xmlns:p14="http://schemas.microsoft.com/office/powerpoint/2010/main" val="14933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F05-2AAA-7882-DEEC-FD77A084E454}"/>
              </a:ext>
            </a:extLst>
          </p:cNvPr>
          <p:cNvSpPr>
            <a:spLocks noGrp="1"/>
          </p:cNvSpPr>
          <p:nvPr>
            <p:ph type="title"/>
          </p:nvPr>
        </p:nvSpPr>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4A8A14D-E586-72A7-DF23-504ADFF33139}"/>
              </a:ext>
            </a:extLst>
          </p:cNvPr>
          <p:cNvSpPr>
            <a:spLocks noGrp="1"/>
          </p:cNvSpPr>
          <p:nvPr>
            <p:ph idx="1"/>
          </p:nvPr>
        </p:nvSpPr>
        <p:spPr/>
        <p:txBody>
          <a:bodyPr/>
          <a:lstStyle>
            <a:lvl1pPr>
              <a:defRPr>
                <a:latin typeface="Dubai" panose="020B0503030403030204" pitchFamily="34" charset="-78"/>
                <a:cs typeface="Dubai" panose="020B0503030403030204" pitchFamily="34" charset="-78"/>
              </a:defRPr>
            </a:lvl1pPr>
            <a:lvl2pPr>
              <a:defRPr>
                <a:latin typeface="Dubai" panose="020B0503030403030204" pitchFamily="34" charset="-78"/>
                <a:cs typeface="Dubai" panose="020B0503030403030204" pitchFamily="34" charset="-78"/>
              </a:defRPr>
            </a:lvl2pPr>
            <a:lvl3pPr>
              <a:defRPr>
                <a:latin typeface="Dubai" panose="020B0503030403030204" pitchFamily="34" charset="-78"/>
                <a:cs typeface="Dubai" panose="020B0503030403030204" pitchFamily="34" charset="-78"/>
              </a:defRPr>
            </a:lvl3pPr>
            <a:lvl4pPr>
              <a:defRPr>
                <a:latin typeface="Dubai" panose="020B0503030403030204" pitchFamily="34" charset="-78"/>
                <a:cs typeface="Dubai" panose="020B0503030403030204" pitchFamily="34" charset="-78"/>
              </a:defRPr>
            </a:lvl4pPr>
            <a:lvl5pPr>
              <a:defRPr>
                <a:latin typeface="Dubai" panose="020B0503030403030204" pitchFamily="34" charset="-78"/>
                <a:cs typeface="Dubai" panose="020B0503030403030204" pitchFamily="34"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8" name="Rectangle 7">
            <a:extLst>
              <a:ext uri="{FF2B5EF4-FFF2-40B4-BE49-F238E27FC236}">
                <a16:creationId xmlns:a16="http://schemas.microsoft.com/office/drawing/2014/main" id="{7DC56E58-C959-0E17-B5B1-0C58B49AF28D}"/>
              </a:ext>
            </a:extLst>
          </p:cNvPr>
          <p:cNvSpPr/>
          <p:nvPr userDrawn="1"/>
        </p:nvSpPr>
        <p:spPr>
          <a:xfrm>
            <a:off x="0" y="-235744"/>
            <a:ext cx="928687" cy="8701088"/>
          </a:xfrm>
          <a:prstGeom prst="rect">
            <a:avLst/>
          </a:prstGeom>
          <a:solidFill>
            <a:srgbClr val="A14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9" name="Picture 8">
            <a:extLst>
              <a:ext uri="{FF2B5EF4-FFF2-40B4-BE49-F238E27FC236}">
                <a16:creationId xmlns:a16="http://schemas.microsoft.com/office/drawing/2014/main" id="{09BCC303-07E5-0B5C-1812-8E722F10BC5E}"/>
              </a:ext>
            </a:extLst>
          </p:cNvPr>
          <p:cNvPicPr>
            <a:picLocks noChangeAspect="1"/>
          </p:cNvPicPr>
          <p:nvPr userDrawn="1"/>
        </p:nvPicPr>
        <p:blipFill>
          <a:blip r:embed="rId2"/>
          <a:stretch>
            <a:fillRect/>
          </a:stretch>
        </p:blipFill>
        <p:spPr>
          <a:xfrm>
            <a:off x="12375864" y="7480670"/>
            <a:ext cx="1255052" cy="606278"/>
          </a:xfrm>
          <a:prstGeom prst="rect">
            <a:avLst/>
          </a:prstGeom>
        </p:spPr>
      </p:pic>
    </p:spTree>
    <p:extLst>
      <p:ext uri="{BB962C8B-B14F-4D97-AF65-F5344CB8AC3E}">
        <p14:creationId xmlns:p14="http://schemas.microsoft.com/office/powerpoint/2010/main" val="357099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F05-2AAA-7882-DEEC-FD77A084E454}"/>
              </a:ext>
            </a:extLst>
          </p:cNvPr>
          <p:cNvSpPr>
            <a:spLocks noGrp="1"/>
          </p:cNvSpPr>
          <p:nvPr>
            <p:ph type="title"/>
          </p:nvPr>
        </p:nvSpPr>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sp>
        <p:nvSpPr>
          <p:cNvPr id="8" name="Rectangle 7">
            <a:extLst>
              <a:ext uri="{FF2B5EF4-FFF2-40B4-BE49-F238E27FC236}">
                <a16:creationId xmlns:a16="http://schemas.microsoft.com/office/drawing/2014/main" id="{7DC56E58-C959-0E17-B5B1-0C58B49AF28D}"/>
              </a:ext>
            </a:extLst>
          </p:cNvPr>
          <p:cNvSpPr/>
          <p:nvPr userDrawn="1"/>
        </p:nvSpPr>
        <p:spPr>
          <a:xfrm>
            <a:off x="0" y="-235744"/>
            <a:ext cx="928687" cy="8701088"/>
          </a:xfrm>
          <a:prstGeom prst="rect">
            <a:avLst/>
          </a:prstGeom>
          <a:solidFill>
            <a:srgbClr val="028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5" name="Shape 3">
            <a:extLst>
              <a:ext uri="{FF2B5EF4-FFF2-40B4-BE49-F238E27FC236}">
                <a16:creationId xmlns:a16="http://schemas.microsoft.com/office/drawing/2014/main" id="{606C6D28-B374-4852-E19F-981AD2F85529}"/>
              </a:ext>
            </a:extLst>
          </p:cNvPr>
          <p:cNvSpPr/>
          <p:nvPr userDrawn="1"/>
        </p:nvSpPr>
        <p:spPr>
          <a:xfrm>
            <a:off x="2847975" y="1641530"/>
            <a:ext cx="9410700" cy="1272183"/>
          </a:xfrm>
          <a:prstGeom prst="roundRect">
            <a:avLst>
              <a:gd name="adj" fmla="val 2038"/>
            </a:avLst>
          </a:prstGeom>
          <a:solidFill>
            <a:srgbClr val="A1499B">
              <a:alpha val="82777"/>
            </a:srgbClr>
          </a:solidFill>
          <a:ln/>
        </p:spPr>
        <p:txBody>
          <a:bodyPr/>
          <a:lstStyle/>
          <a:p>
            <a:endParaRPr lang="en-AE">
              <a:latin typeface="Dubai" panose="020B0503030403030204" pitchFamily="34" charset="-78"/>
              <a:cs typeface="Dubai" panose="020B0503030403030204" pitchFamily="34" charset="-78"/>
            </a:endParaRPr>
          </a:p>
        </p:txBody>
      </p:sp>
      <p:sp>
        <p:nvSpPr>
          <p:cNvPr id="6" name="Text 4">
            <a:extLst>
              <a:ext uri="{FF2B5EF4-FFF2-40B4-BE49-F238E27FC236}">
                <a16:creationId xmlns:a16="http://schemas.microsoft.com/office/drawing/2014/main" id="{765DA918-FFCE-E184-84EC-0B4844A5349B}"/>
              </a:ext>
            </a:extLst>
          </p:cNvPr>
          <p:cNvSpPr/>
          <p:nvPr userDrawn="1"/>
        </p:nvSpPr>
        <p:spPr>
          <a:xfrm>
            <a:off x="3020735" y="1814290"/>
            <a:ext cx="3127058" cy="269915"/>
          </a:xfrm>
          <a:prstGeom prst="rect">
            <a:avLst/>
          </a:prstGeom>
          <a:noFill/>
          <a:ln/>
        </p:spPr>
        <p:txBody>
          <a:bodyPr wrap="none" rtlCol="0" anchor="t"/>
          <a:lstStyle/>
          <a:p>
            <a:pPr marL="0" indent="0">
              <a:lnSpc>
                <a:spcPts val="2126"/>
              </a:lnSpc>
              <a:buNone/>
            </a:pPr>
            <a:r>
              <a:rPr lang="en-US" sz="2200" b="1" dirty="0">
                <a:latin typeface="Dubai" panose="020B0503030403030204" pitchFamily="34" charset="-78"/>
                <a:ea typeface="Gelasio" pitchFamily="34" charset="-122"/>
                <a:cs typeface="Dubai" panose="020B0503030403030204" pitchFamily="34" charset="-78"/>
              </a:rPr>
              <a:t>Title</a:t>
            </a:r>
            <a:endParaRPr lang="en-US" sz="2200" dirty="0">
              <a:latin typeface="Dubai" panose="020B0503030403030204" pitchFamily="34" charset="-78"/>
              <a:cs typeface="Dubai" panose="020B0503030403030204" pitchFamily="34" charset="-78"/>
            </a:endParaRPr>
          </a:p>
        </p:txBody>
      </p:sp>
      <p:sp>
        <p:nvSpPr>
          <p:cNvPr id="9" name="Text 5">
            <a:extLst>
              <a:ext uri="{FF2B5EF4-FFF2-40B4-BE49-F238E27FC236}">
                <a16:creationId xmlns:a16="http://schemas.microsoft.com/office/drawing/2014/main" id="{4F95150C-B1EF-FEA3-83DA-386F5CA81A7E}"/>
              </a:ext>
            </a:extLst>
          </p:cNvPr>
          <p:cNvSpPr/>
          <p:nvPr userDrawn="1"/>
        </p:nvSpPr>
        <p:spPr>
          <a:xfrm>
            <a:off x="3020735" y="2187789"/>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endParaRPr lang="en-US" sz="2000" dirty="0">
              <a:latin typeface="Dubai" panose="020B0503030403030204" pitchFamily="34" charset="-78"/>
              <a:cs typeface="Dubai" panose="020B0503030403030204" pitchFamily="34" charset="-78"/>
            </a:endParaRPr>
          </a:p>
        </p:txBody>
      </p:sp>
      <p:sp>
        <p:nvSpPr>
          <p:cNvPr id="10" name="Shape 6">
            <a:extLst>
              <a:ext uri="{FF2B5EF4-FFF2-40B4-BE49-F238E27FC236}">
                <a16:creationId xmlns:a16="http://schemas.microsoft.com/office/drawing/2014/main" id="{8F2A3AD3-AC7E-28FE-6EEE-60362E275FCB}"/>
              </a:ext>
            </a:extLst>
          </p:cNvPr>
          <p:cNvSpPr/>
          <p:nvPr userDrawn="1"/>
        </p:nvSpPr>
        <p:spPr>
          <a:xfrm>
            <a:off x="2847975" y="3086473"/>
            <a:ext cx="9410700" cy="1759029"/>
          </a:xfrm>
          <a:prstGeom prst="roundRect">
            <a:avLst>
              <a:gd name="adj" fmla="val 2038"/>
            </a:avLst>
          </a:prstGeom>
          <a:solidFill>
            <a:srgbClr val="A1499B">
              <a:alpha val="62882"/>
            </a:srgbClr>
          </a:solidFill>
          <a:ln/>
        </p:spPr>
        <p:txBody>
          <a:bodyPr/>
          <a:lstStyle/>
          <a:p>
            <a:endParaRPr lang="en-AE">
              <a:latin typeface="Dubai" panose="020B0503030403030204" pitchFamily="34" charset="-78"/>
              <a:cs typeface="Dubai" panose="020B0503030403030204" pitchFamily="34" charset="-78"/>
            </a:endParaRPr>
          </a:p>
        </p:txBody>
      </p:sp>
      <p:sp>
        <p:nvSpPr>
          <p:cNvPr id="11" name="Text 7">
            <a:extLst>
              <a:ext uri="{FF2B5EF4-FFF2-40B4-BE49-F238E27FC236}">
                <a16:creationId xmlns:a16="http://schemas.microsoft.com/office/drawing/2014/main" id="{C0449923-9B7E-4DBF-86B6-C54C1FB37F2E}"/>
              </a:ext>
            </a:extLst>
          </p:cNvPr>
          <p:cNvSpPr/>
          <p:nvPr userDrawn="1"/>
        </p:nvSpPr>
        <p:spPr>
          <a:xfrm>
            <a:off x="3020735" y="3259232"/>
            <a:ext cx="2492097" cy="269915"/>
          </a:xfrm>
          <a:prstGeom prst="rect">
            <a:avLst/>
          </a:prstGeom>
          <a:noFill/>
          <a:ln/>
        </p:spPr>
        <p:txBody>
          <a:bodyPr wrap="none" rtlCol="0" anchor="t"/>
          <a:lstStyle/>
          <a:p>
            <a:pPr marL="0" indent="0">
              <a:lnSpc>
                <a:spcPts val="2126"/>
              </a:lnSpc>
              <a:buNone/>
            </a:pPr>
            <a:r>
              <a:rPr lang="en-US" sz="2200" b="1" dirty="0">
                <a:latin typeface="Dubai" panose="020B0503030403030204" pitchFamily="34" charset="-78"/>
                <a:ea typeface="Gelasio" pitchFamily="34" charset="-122"/>
                <a:cs typeface="Dubai" panose="020B0503030403030204" pitchFamily="34" charset="-78"/>
              </a:rPr>
              <a:t>Title</a:t>
            </a:r>
            <a:endParaRPr lang="en-US" sz="2200" dirty="0">
              <a:latin typeface="Dubai" panose="020B0503030403030204" pitchFamily="34" charset="-78"/>
              <a:cs typeface="Dubai" panose="020B0503030403030204" pitchFamily="34" charset="-78"/>
            </a:endParaRPr>
          </a:p>
        </p:txBody>
      </p:sp>
      <p:sp>
        <p:nvSpPr>
          <p:cNvPr id="12" name="Text 8">
            <a:extLst>
              <a:ext uri="{FF2B5EF4-FFF2-40B4-BE49-F238E27FC236}">
                <a16:creationId xmlns:a16="http://schemas.microsoft.com/office/drawing/2014/main" id="{62D630B7-C242-AB5C-F5A1-DAD4B361ECCA}"/>
              </a:ext>
            </a:extLst>
          </p:cNvPr>
          <p:cNvSpPr/>
          <p:nvPr userDrawn="1"/>
        </p:nvSpPr>
        <p:spPr>
          <a:xfrm>
            <a:off x="3020735" y="3632731"/>
            <a:ext cx="8761690" cy="553164"/>
          </a:xfrm>
          <a:prstGeom prst="rect">
            <a:avLst/>
          </a:prstGeom>
          <a:noFill/>
          <a:ln/>
        </p:spPr>
        <p:txBody>
          <a:bodyPr wrap="square" rtlCol="0" anchor="t"/>
          <a:lstStyle/>
          <a:p>
            <a:pPr marL="342900" indent="-342900" algn="l">
              <a:buFont typeface="Arial" panose="020B0604020202020204" pitchFamily="34" charset="0"/>
              <a:buChar char="•"/>
            </a:pPr>
            <a:endParaRPr lang="en-US" sz="2000" b="0" i="0" u="none" strike="noStrike" dirty="0">
              <a:solidFill>
                <a:srgbClr val="212121"/>
              </a:solidFill>
              <a:effectLst/>
              <a:latin typeface="Dubai" panose="020B0503030403030204" pitchFamily="34" charset="-78"/>
              <a:cs typeface="Dubai" panose="020B0503030403030204" pitchFamily="34" charset="-78"/>
            </a:endParaRPr>
          </a:p>
        </p:txBody>
      </p:sp>
      <p:sp>
        <p:nvSpPr>
          <p:cNvPr id="13" name="Shape 12">
            <a:extLst>
              <a:ext uri="{FF2B5EF4-FFF2-40B4-BE49-F238E27FC236}">
                <a16:creationId xmlns:a16="http://schemas.microsoft.com/office/drawing/2014/main" id="{2C708F0C-9817-6589-FED6-67AA1B0F4FEE}"/>
              </a:ext>
            </a:extLst>
          </p:cNvPr>
          <p:cNvSpPr/>
          <p:nvPr userDrawn="1"/>
        </p:nvSpPr>
        <p:spPr>
          <a:xfrm>
            <a:off x="2847975" y="5034215"/>
            <a:ext cx="9410700" cy="1272183"/>
          </a:xfrm>
          <a:prstGeom prst="roundRect">
            <a:avLst>
              <a:gd name="adj" fmla="val 2038"/>
            </a:avLst>
          </a:prstGeom>
          <a:solidFill>
            <a:srgbClr val="A1499B">
              <a:alpha val="42000"/>
            </a:srgbClr>
          </a:solidFill>
          <a:ln/>
        </p:spPr>
        <p:txBody>
          <a:bodyPr/>
          <a:lstStyle/>
          <a:p>
            <a:endParaRPr lang="en-AE">
              <a:latin typeface="Dubai" panose="020B0503030403030204" pitchFamily="34" charset="-78"/>
              <a:cs typeface="Dubai" panose="020B0503030403030204" pitchFamily="34" charset="-78"/>
            </a:endParaRPr>
          </a:p>
        </p:txBody>
      </p:sp>
      <p:sp>
        <p:nvSpPr>
          <p:cNvPr id="14" name="Text 13">
            <a:extLst>
              <a:ext uri="{FF2B5EF4-FFF2-40B4-BE49-F238E27FC236}">
                <a16:creationId xmlns:a16="http://schemas.microsoft.com/office/drawing/2014/main" id="{D020A055-8CE0-1B22-D66D-9E8267E94EEE}"/>
              </a:ext>
            </a:extLst>
          </p:cNvPr>
          <p:cNvSpPr/>
          <p:nvPr userDrawn="1"/>
        </p:nvSpPr>
        <p:spPr>
          <a:xfrm>
            <a:off x="3020735" y="5206974"/>
            <a:ext cx="2160270" cy="269915"/>
          </a:xfrm>
          <a:prstGeom prst="rect">
            <a:avLst/>
          </a:prstGeom>
          <a:noFill/>
          <a:ln/>
        </p:spPr>
        <p:txBody>
          <a:bodyPr wrap="none" rtlCol="0" anchor="t"/>
          <a:lstStyle/>
          <a:p>
            <a:pPr marL="0" indent="0">
              <a:lnSpc>
                <a:spcPts val="2126"/>
              </a:lnSpc>
              <a:buNone/>
            </a:pPr>
            <a:r>
              <a:rPr lang="en-US" sz="2200" b="1" dirty="0">
                <a:latin typeface="Dubai" panose="020B0503030403030204" pitchFamily="34" charset="-78"/>
                <a:ea typeface="Gelasio" pitchFamily="34" charset="-122"/>
                <a:cs typeface="Dubai" panose="020B0503030403030204" pitchFamily="34" charset="-78"/>
              </a:rPr>
              <a:t>Title</a:t>
            </a:r>
            <a:endParaRPr lang="en-US" sz="2200" dirty="0">
              <a:latin typeface="Dubai" panose="020B0503030403030204" pitchFamily="34" charset="-78"/>
              <a:cs typeface="Dubai" panose="020B0503030403030204" pitchFamily="34" charset="-78"/>
            </a:endParaRPr>
          </a:p>
        </p:txBody>
      </p:sp>
      <p:sp>
        <p:nvSpPr>
          <p:cNvPr id="15" name="Text 14">
            <a:extLst>
              <a:ext uri="{FF2B5EF4-FFF2-40B4-BE49-F238E27FC236}">
                <a16:creationId xmlns:a16="http://schemas.microsoft.com/office/drawing/2014/main" id="{A234A512-10E1-1BD7-D356-45625C14C5BF}"/>
              </a:ext>
            </a:extLst>
          </p:cNvPr>
          <p:cNvSpPr/>
          <p:nvPr userDrawn="1"/>
        </p:nvSpPr>
        <p:spPr>
          <a:xfrm>
            <a:off x="3020735" y="5580473"/>
            <a:ext cx="8761690" cy="553164"/>
          </a:xfrm>
          <a:prstGeom prst="rect">
            <a:avLst/>
          </a:prstGeom>
          <a:noFill/>
          <a:ln/>
        </p:spPr>
        <p:txBody>
          <a:bodyPr wrap="square" rtlCol="0" anchor="t"/>
          <a:lstStyle/>
          <a:p>
            <a:pPr marL="342900" indent="-342900">
              <a:buFont typeface="Arial" panose="020B0604020202020204" pitchFamily="34" charset="0"/>
              <a:buChar char="•"/>
            </a:pPr>
            <a:endParaRPr lang="en-US" sz="2000" b="0" i="0" u="none" strike="noStrike" dirty="0">
              <a:solidFill>
                <a:srgbClr val="212121"/>
              </a:solidFill>
              <a:effectLst/>
              <a:latin typeface="Dubai" panose="020B0503030403030204" pitchFamily="34" charset="-78"/>
              <a:cs typeface="Dubai" panose="020B0503030403030204" pitchFamily="34" charset="-78"/>
            </a:endParaRPr>
          </a:p>
        </p:txBody>
      </p:sp>
      <p:sp>
        <p:nvSpPr>
          <p:cNvPr id="16" name="Shape 12">
            <a:extLst>
              <a:ext uri="{FF2B5EF4-FFF2-40B4-BE49-F238E27FC236}">
                <a16:creationId xmlns:a16="http://schemas.microsoft.com/office/drawing/2014/main" id="{BA7E0C5F-2C60-A1C3-3D15-BD4DEE54F526}"/>
              </a:ext>
            </a:extLst>
          </p:cNvPr>
          <p:cNvSpPr/>
          <p:nvPr userDrawn="1"/>
        </p:nvSpPr>
        <p:spPr>
          <a:xfrm>
            <a:off x="2847975" y="6479157"/>
            <a:ext cx="9410700" cy="1272183"/>
          </a:xfrm>
          <a:prstGeom prst="roundRect">
            <a:avLst>
              <a:gd name="adj" fmla="val 2038"/>
            </a:avLst>
          </a:prstGeom>
          <a:solidFill>
            <a:srgbClr val="A1499B">
              <a:alpha val="18228"/>
            </a:srgbClr>
          </a:solidFill>
          <a:ln/>
        </p:spPr>
        <p:txBody>
          <a:bodyPr/>
          <a:lstStyle/>
          <a:p>
            <a:endParaRPr lang="en-AE" dirty="0">
              <a:latin typeface="Dubai" panose="020B0503030403030204" pitchFamily="34" charset="-78"/>
              <a:cs typeface="Dubai" panose="020B0503030403030204" pitchFamily="34" charset="-78"/>
            </a:endParaRPr>
          </a:p>
        </p:txBody>
      </p:sp>
      <p:sp>
        <p:nvSpPr>
          <p:cNvPr id="17" name="Text 13">
            <a:extLst>
              <a:ext uri="{FF2B5EF4-FFF2-40B4-BE49-F238E27FC236}">
                <a16:creationId xmlns:a16="http://schemas.microsoft.com/office/drawing/2014/main" id="{40EDC8FC-D65B-1E73-AA3D-10EF6561D5A7}"/>
              </a:ext>
            </a:extLst>
          </p:cNvPr>
          <p:cNvSpPr/>
          <p:nvPr userDrawn="1"/>
        </p:nvSpPr>
        <p:spPr>
          <a:xfrm>
            <a:off x="3020735" y="6651916"/>
            <a:ext cx="2160270" cy="269915"/>
          </a:xfrm>
          <a:prstGeom prst="rect">
            <a:avLst/>
          </a:prstGeom>
          <a:noFill/>
          <a:ln/>
        </p:spPr>
        <p:txBody>
          <a:bodyPr wrap="none" rtlCol="0" anchor="t"/>
          <a:lstStyle/>
          <a:p>
            <a:pPr marL="0" indent="0">
              <a:lnSpc>
                <a:spcPts val="2126"/>
              </a:lnSpc>
              <a:buNone/>
            </a:pPr>
            <a:r>
              <a:rPr lang="en-US" sz="2200" b="1" dirty="0">
                <a:latin typeface="Dubai" panose="020B0503030403030204" pitchFamily="34" charset="-78"/>
                <a:ea typeface="Gelasio" pitchFamily="34" charset="-122"/>
                <a:cs typeface="Dubai" panose="020B0503030403030204" pitchFamily="34" charset="-78"/>
              </a:rPr>
              <a:t>Title</a:t>
            </a:r>
            <a:endParaRPr lang="en-US" sz="2200" dirty="0">
              <a:latin typeface="Dubai" panose="020B0503030403030204" pitchFamily="34" charset="-78"/>
              <a:cs typeface="Dubai" panose="020B0503030403030204" pitchFamily="34" charset="-78"/>
            </a:endParaRPr>
          </a:p>
        </p:txBody>
      </p:sp>
      <p:sp>
        <p:nvSpPr>
          <p:cNvPr id="18" name="Text 14">
            <a:extLst>
              <a:ext uri="{FF2B5EF4-FFF2-40B4-BE49-F238E27FC236}">
                <a16:creationId xmlns:a16="http://schemas.microsoft.com/office/drawing/2014/main" id="{0549079C-0CD1-24FD-1F10-2F642F6F5E47}"/>
              </a:ext>
            </a:extLst>
          </p:cNvPr>
          <p:cNvSpPr/>
          <p:nvPr userDrawn="1"/>
        </p:nvSpPr>
        <p:spPr>
          <a:xfrm>
            <a:off x="3020735" y="7025415"/>
            <a:ext cx="8761690" cy="553164"/>
          </a:xfrm>
          <a:prstGeom prst="rect">
            <a:avLst/>
          </a:prstGeom>
          <a:noFill/>
          <a:ln/>
        </p:spPr>
        <p:txBody>
          <a:bodyPr wrap="square" rtlCol="0" anchor="t"/>
          <a:lstStyle/>
          <a:p>
            <a:pPr marL="342900" indent="-342900">
              <a:buFont typeface="Arial" panose="020B0604020202020204" pitchFamily="34" charset="0"/>
              <a:buChar char="•"/>
            </a:pPr>
            <a:endParaRPr lang="en-US" sz="2000" b="0" i="0" u="none" strike="noStrike" dirty="0">
              <a:solidFill>
                <a:srgbClr val="212121"/>
              </a:solidFill>
              <a:effectLst/>
              <a:latin typeface="Dubai" panose="020B0503030403030204" pitchFamily="34" charset="-78"/>
              <a:cs typeface="Dubai" panose="020B0503030403030204" pitchFamily="34" charset="-78"/>
            </a:endParaRPr>
          </a:p>
        </p:txBody>
      </p:sp>
      <p:sp>
        <p:nvSpPr>
          <p:cNvPr id="20" name="Text 5">
            <a:extLst>
              <a:ext uri="{FF2B5EF4-FFF2-40B4-BE49-F238E27FC236}">
                <a16:creationId xmlns:a16="http://schemas.microsoft.com/office/drawing/2014/main" id="{B911AD3A-E5A3-BB3C-D010-68910099F2D1}"/>
              </a:ext>
            </a:extLst>
          </p:cNvPr>
          <p:cNvSpPr/>
          <p:nvPr userDrawn="1"/>
        </p:nvSpPr>
        <p:spPr>
          <a:xfrm>
            <a:off x="3193495" y="2170347"/>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r>
              <a:rPr lang="en-US" sz="2000" b="0" i="0" u="none" strike="noStrike" dirty="0">
                <a:solidFill>
                  <a:srgbClr val="212121"/>
                </a:solidFill>
                <a:effectLst/>
                <a:latin typeface="Dubai" panose="020B0503030403030204" pitchFamily="34" charset="-78"/>
                <a:cs typeface="Dubai" panose="020B0503030403030204" pitchFamily="34" charset="-78"/>
              </a:rPr>
              <a:t>Content</a:t>
            </a:r>
            <a:endParaRPr lang="en-US" sz="2000" dirty="0">
              <a:latin typeface="Dubai" panose="020B0503030403030204" pitchFamily="34" charset="-78"/>
              <a:cs typeface="Dubai" panose="020B0503030403030204" pitchFamily="34" charset="-78"/>
            </a:endParaRPr>
          </a:p>
        </p:txBody>
      </p:sp>
      <p:sp>
        <p:nvSpPr>
          <p:cNvPr id="21" name="Text 5">
            <a:extLst>
              <a:ext uri="{FF2B5EF4-FFF2-40B4-BE49-F238E27FC236}">
                <a16:creationId xmlns:a16="http://schemas.microsoft.com/office/drawing/2014/main" id="{4E4AF7BF-90A9-5E17-3179-993FFAEE6159}"/>
              </a:ext>
            </a:extLst>
          </p:cNvPr>
          <p:cNvSpPr/>
          <p:nvPr userDrawn="1"/>
        </p:nvSpPr>
        <p:spPr>
          <a:xfrm>
            <a:off x="3193495" y="3717860"/>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r>
              <a:rPr lang="en-US" sz="2000" b="0" i="0" u="none" strike="noStrike" dirty="0">
                <a:solidFill>
                  <a:srgbClr val="212121"/>
                </a:solidFill>
                <a:effectLst/>
                <a:latin typeface="Dubai" panose="020B0503030403030204" pitchFamily="34" charset="-78"/>
                <a:cs typeface="Dubai" panose="020B0503030403030204" pitchFamily="34" charset="-78"/>
              </a:rPr>
              <a:t>Content</a:t>
            </a:r>
            <a:endParaRPr lang="en-US" sz="2000" dirty="0">
              <a:latin typeface="Dubai" panose="020B0503030403030204" pitchFamily="34" charset="-78"/>
              <a:cs typeface="Dubai" panose="020B0503030403030204" pitchFamily="34" charset="-78"/>
            </a:endParaRPr>
          </a:p>
        </p:txBody>
      </p:sp>
      <p:sp>
        <p:nvSpPr>
          <p:cNvPr id="22" name="Text 5">
            <a:extLst>
              <a:ext uri="{FF2B5EF4-FFF2-40B4-BE49-F238E27FC236}">
                <a16:creationId xmlns:a16="http://schemas.microsoft.com/office/drawing/2014/main" id="{AB526D64-8569-0AE1-0C39-807CBF54700D}"/>
              </a:ext>
            </a:extLst>
          </p:cNvPr>
          <p:cNvSpPr/>
          <p:nvPr userDrawn="1"/>
        </p:nvSpPr>
        <p:spPr>
          <a:xfrm>
            <a:off x="3193495" y="5643955"/>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r>
              <a:rPr lang="en-US" sz="2000" b="0" i="0" u="none" strike="noStrike" dirty="0">
                <a:solidFill>
                  <a:srgbClr val="212121"/>
                </a:solidFill>
                <a:effectLst/>
                <a:latin typeface="Dubai" panose="020B0503030403030204" pitchFamily="34" charset="-78"/>
                <a:cs typeface="Dubai" panose="020B0503030403030204" pitchFamily="34" charset="-78"/>
              </a:rPr>
              <a:t>Content</a:t>
            </a:r>
            <a:endParaRPr lang="en-US" sz="2000" dirty="0">
              <a:latin typeface="Dubai" panose="020B0503030403030204" pitchFamily="34" charset="-78"/>
              <a:cs typeface="Dubai" panose="020B0503030403030204" pitchFamily="34" charset="-78"/>
            </a:endParaRPr>
          </a:p>
        </p:txBody>
      </p:sp>
      <p:sp>
        <p:nvSpPr>
          <p:cNvPr id="23" name="Text 5">
            <a:extLst>
              <a:ext uri="{FF2B5EF4-FFF2-40B4-BE49-F238E27FC236}">
                <a16:creationId xmlns:a16="http://schemas.microsoft.com/office/drawing/2014/main" id="{2FAA23AF-1593-8C73-F11E-7F579711A68F}"/>
              </a:ext>
            </a:extLst>
          </p:cNvPr>
          <p:cNvSpPr/>
          <p:nvPr userDrawn="1"/>
        </p:nvSpPr>
        <p:spPr>
          <a:xfrm>
            <a:off x="3193495" y="7061078"/>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r>
              <a:rPr lang="en-US" sz="2000" b="0" i="0" u="none" strike="noStrike" dirty="0">
                <a:solidFill>
                  <a:srgbClr val="212121"/>
                </a:solidFill>
                <a:effectLst/>
                <a:latin typeface="Dubai" panose="020B0503030403030204" pitchFamily="34" charset="-78"/>
                <a:cs typeface="Dubai" panose="020B0503030403030204" pitchFamily="34" charset="-78"/>
              </a:rPr>
              <a:t>Content</a:t>
            </a:r>
            <a:endParaRPr lang="en-US" sz="2000" dirty="0">
              <a:latin typeface="Dubai" panose="020B0503030403030204" pitchFamily="34" charset="-78"/>
              <a:cs typeface="Dubai" panose="020B0503030403030204" pitchFamily="34" charset="-78"/>
            </a:endParaRPr>
          </a:p>
        </p:txBody>
      </p:sp>
      <p:pic>
        <p:nvPicPr>
          <p:cNvPr id="24" name="Picture 23">
            <a:extLst>
              <a:ext uri="{FF2B5EF4-FFF2-40B4-BE49-F238E27FC236}">
                <a16:creationId xmlns:a16="http://schemas.microsoft.com/office/drawing/2014/main" id="{6AB24170-A7AE-D13A-6CC9-46031591683C}"/>
              </a:ext>
            </a:extLst>
          </p:cNvPr>
          <p:cNvPicPr>
            <a:picLocks noChangeAspect="1"/>
          </p:cNvPicPr>
          <p:nvPr userDrawn="1"/>
        </p:nvPicPr>
        <p:blipFill>
          <a:blip r:embed="rId2"/>
          <a:stretch>
            <a:fillRect/>
          </a:stretch>
        </p:blipFill>
        <p:spPr>
          <a:xfrm>
            <a:off x="12375864" y="7480670"/>
            <a:ext cx="1255052" cy="606278"/>
          </a:xfrm>
          <a:prstGeom prst="rect">
            <a:avLst/>
          </a:prstGeom>
        </p:spPr>
      </p:pic>
    </p:spTree>
    <p:extLst>
      <p:ext uri="{BB962C8B-B14F-4D97-AF65-F5344CB8AC3E}">
        <p14:creationId xmlns:p14="http://schemas.microsoft.com/office/powerpoint/2010/main" val="58120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7F05-2AAA-7882-DEEC-FD77A084E454}"/>
              </a:ext>
            </a:extLst>
          </p:cNvPr>
          <p:cNvSpPr>
            <a:spLocks noGrp="1"/>
          </p:cNvSpPr>
          <p:nvPr>
            <p:ph type="title"/>
          </p:nvPr>
        </p:nvSpPr>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pic>
        <p:nvPicPr>
          <p:cNvPr id="7" name="Picture 6">
            <a:extLst>
              <a:ext uri="{FF2B5EF4-FFF2-40B4-BE49-F238E27FC236}">
                <a16:creationId xmlns:a16="http://schemas.microsoft.com/office/drawing/2014/main" id="{A1B91416-5CA7-FF2D-93AB-6A6D8D2B9796}"/>
              </a:ext>
            </a:extLst>
          </p:cNvPr>
          <p:cNvPicPr>
            <a:picLocks noChangeAspect="1"/>
          </p:cNvPicPr>
          <p:nvPr userDrawn="1"/>
        </p:nvPicPr>
        <p:blipFill>
          <a:blip r:embed="rId2"/>
          <a:stretch>
            <a:fillRect/>
          </a:stretch>
        </p:blipFill>
        <p:spPr>
          <a:xfrm>
            <a:off x="12375864" y="7480670"/>
            <a:ext cx="1255052" cy="606278"/>
          </a:xfrm>
          <a:prstGeom prst="rect">
            <a:avLst/>
          </a:prstGeom>
        </p:spPr>
      </p:pic>
      <p:sp>
        <p:nvSpPr>
          <p:cNvPr id="8" name="Rectangle 7">
            <a:extLst>
              <a:ext uri="{FF2B5EF4-FFF2-40B4-BE49-F238E27FC236}">
                <a16:creationId xmlns:a16="http://schemas.microsoft.com/office/drawing/2014/main" id="{7DC56E58-C959-0E17-B5B1-0C58B49AF28D}"/>
              </a:ext>
            </a:extLst>
          </p:cNvPr>
          <p:cNvSpPr/>
          <p:nvPr userDrawn="1"/>
        </p:nvSpPr>
        <p:spPr>
          <a:xfrm>
            <a:off x="13701713" y="-235744"/>
            <a:ext cx="928687" cy="8701088"/>
          </a:xfrm>
          <a:prstGeom prst="rect">
            <a:avLst/>
          </a:prstGeom>
          <a:solidFill>
            <a:srgbClr val="0287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grpSp>
        <p:nvGrpSpPr>
          <p:cNvPr id="19" name="Group 18">
            <a:extLst>
              <a:ext uri="{FF2B5EF4-FFF2-40B4-BE49-F238E27FC236}">
                <a16:creationId xmlns:a16="http://schemas.microsoft.com/office/drawing/2014/main" id="{B83E0FDC-B2EB-6337-1A15-0640E356BDE8}"/>
              </a:ext>
            </a:extLst>
          </p:cNvPr>
          <p:cNvGrpSpPr/>
          <p:nvPr userDrawn="1"/>
        </p:nvGrpSpPr>
        <p:grpSpPr>
          <a:xfrm>
            <a:off x="1347242" y="1873226"/>
            <a:ext cx="555427" cy="555427"/>
            <a:chOff x="1347242" y="1873226"/>
            <a:chExt cx="555427" cy="555427"/>
          </a:xfrm>
        </p:grpSpPr>
        <p:sp>
          <p:nvSpPr>
            <p:cNvPr id="5" name="Shape 3">
              <a:extLst>
                <a:ext uri="{FF2B5EF4-FFF2-40B4-BE49-F238E27FC236}">
                  <a16:creationId xmlns:a16="http://schemas.microsoft.com/office/drawing/2014/main" id="{B0E65EB2-B698-5288-73E9-FA7365D97A3B}"/>
                </a:ext>
              </a:extLst>
            </p:cNvPr>
            <p:cNvSpPr/>
            <p:nvPr userDrawn="1"/>
          </p:nvSpPr>
          <p:spPr>
            <a:xfrm>
              <a:off x="1347242" y="1873226"/>
              <a:ext cx="555427" cy="555427"/>
            </a:xfrm>
            <a:prstGeom prst="roundRect">
              <a:avLst>
                <a:gd name="adj" fmla="val 6668"/>
              </a:avLst>
            </a:prstGeom>
            <a:solidFill>
              <a:srgbClr val="028788"/>
            </a:solidFill>
            <a:ln/>
          </p:spPr>
          <p:txBody>
            <a:bodyPr/>
            <a:lstStyle/>
            <a:p>
              <a:endParaRPr lang="en-AE"/>
            </a:p>
          </p:txBody>
        </p:sp>
        <p:sp>
          <p:nvSpPr>
            <p:cNvPr id="6" name="Text 4">
              <a:extLst>
                <a:ext uri="{FF2B5EF4-FFF2-40B4-BE49-F238E27FC236}">
                  <a16:creationId xmlns:a16="http://schemas.microsoft.com/office/drawing/2014/main" id="{5F17DAFC-EE44-4C9A-9D15-B8E3EAE2861D}"/>
                </a:ext>
              </a:extLst>
            </p:cNvPr>
            <p:cNvSpPr/>
            <p:nvPr userDrawn="1"/>
          </p:nvSpPr>
          <p:spPr>
            <a:xfrm>
              <a:off x="1537622" y="1965738"/>
              <a:ext cx="174665" cy="370284"/>
            </a:xfrm>
            <a:prstGeom prst="rect">
              <a:avLst/>
            </a:prstGeom>
            <a:noFill/>
            <a:ln/>
          </p:spPr>
          <p:txBody>
            <a:bodyPr wrap="none" rtlCol="0" anchor="t"/>
            <a:lstStyle/>
            <a:p>
              <a:pPr marL="0" indent="0" algn="ctr">
                <a:lnSpc>
                  <a:spcPts val="2916"/>
                </a:lnSpc>
                <a:buNone/>
              </a:pPr>
              <a:r>
                <a:rPr lang="en-US" sz="2916" b="1" dirty="0">
                  <a:latin typeface="Dubai" panose="020B0503030403030204" pitchFamily="34" charset="-78"/>
                  <a:ea typeface="Gelasio" pitchFamily="34" charset="-122"/>
                  <a:cs typeface="Dubai" panose="020B0503030403030204" pitchFamily="34" charset="-78"/>
                </a:rPr>
                <a:t>1</a:t>
              </a:r>
              <a:endParaRPr lang="en-US" sz="2916" dirty="0">
                <a:latin typeface="Dubai" panose="020B0503030403030204" pitchFamily="34" charset="-78"/>
                <a:cs typeface="Dubai" panose="020B0503030403030204" pitchFamily="34" charset="-78"/>
              </a:endParaRPr>
            </a:p>
          </p:txBody>
        </p:sp>
      </p:grpSp>
      <p:sp>
        <p:nvSpPr>
          <p:cNvPr id="9" name="Text 5">
            <a:extLst>
              <a:ext uri="{FF2B5EF4-FFF2-40B4-BE49-F238E27FC236}">
                <a16:creationId xmlns:a16="http://schemas.microsoft.com/office/drawing/2014/main" id="{976F8F05-5101-20FB-9D28-958041030152}"/>
              </a:ext>
            </a:extLst>
          </p:cNvPr>
          <p:cNvSpPr/>
          <p:nvPr userDrawn="1"/>
        </p:nvSpPr>
        <p:spPr>
          <a:xfrm>
            <a:off x="2497974" y="1873226"/>
            <a:ext cx="4196472" cy="385763"/>
          </a:xfrm>
          <a:prstGeom prst="rect">
            <a:avLst/>
          </a:prstGeom>
          <a:noFill/>
          <a:ln/>
        </p:spPr>
        <p:txBody>
          <a:bodyPr wrap="none" rtlCol="0" anchor="t"/>
          <a:lstStyle/>
          <a:p>
            <a:pPr marL="0" indent="0">
              <a:lnSpc>
                <a:spcPts val="3038"/>
              </a:lnSpc>
              <a:buNone/>
            </a:pPr>
            <a:r>
              <a:rPr lang="en-US" sz="2430" b="1" dirty="0">
                <a:latin typeface="Dubai" panose="020B0503030403030204" pitchFamily="34" charset="-78"/>
                <a:ea typeface="Gelasio" pitchFamily="34" charset="-122"/>
                <a:cs typeface="Dubai" panose="020B0503030403030204" pitchFamily="34" charset="-78"/>
              </a:rPr>
              <a:t>Title</a:t>
            </a:r>
            <a:endParaRPr lang="en-US" sz="2430" dirty="0">
              <a:latin typeface="Dubai" panose="020B0503030403030204" pitchFamily="34" charset="-78"/>
              <a:cs typeface="Dubai" panose="020B0503030403030204" pitchFamily="34" charset="-78"/>
            </a:endParaRPr>
          </a:p>
        </p:txBody>
      </p:sp>
      <p:sp>
        <p:nvSpPr>
          <p:cNvPr id="10" name="Text 6">
            <a:extLst>
              <a:ext uri="{FF2B5EF4-FFF2-40B4-BE49-F238E27FC236}">
                <a16:creationId xmlns:a16="http://schemas.microsoft.com/office/drawing/2014/main" id="{802F120A-1E29-2A4F-318E-B61541A01299}"/>
              </a:ext>
            </a:extLst>
          </p:cNvPr>
          <p:cNvSpPr/>
          <p:nvPr userDrawn="1"/>
        </p:nvSpPr>
        <p:spPr>
          <a:xfrm>
            <a:off x="2497972" y="2341787"/>
            <a:ext cx="10042371" cy="790099"/>
          </a:xfrm>
          <a:prstGeom prst="rect">
            <a:avLst/>
          </a:prstGeom>
          <a:noFill/>
          <a:ln/>
        </p:spPr>
        <p:txBody>
          <a:bodyPr wrap="square" rtlCol="0" anchor="t"/>
          <a:lstStyle/>
          <a:p>
            <a:pPr marL="342900" indent="-342900">
              <a:lnSpc>
                <a:spcPts val="3110"/>
              </a:lnSpc>
              <a:buFont typeface="Arial" panose="020B0604020202020204" pitchFamily="34" charset="0"/>
              <a:buChar char="•"/>
            </a:pPr>
            <a:endParaRPr lang="en-US" sz="2000" dirty="0">
              <a:latin typeface="Dubai" panose="020B0503030403030204" pitchFamily="34" charset="-78"/>
              <a:cs typeface="Dubai" panose="020B0503030403030204" pitchFamily="34" charset="-78"/>
            </a:endParaRPr>
          </a:p>
        </p:txBody>
      </p:sp>
      <p:grpSp>
        <p:nvGrpSpPr>
          <p:cNvPr id="20" name="Group 19">
            <a:extLst>
              <a:ext uri="{FF2B5EF4-FFF2-40B4-BE49-F238E27FC236}">
                <a16:creationId xmlns:a16="http://schemas.microsoft.com/office/drawing/2014/main" id="{D2F6B30D-6E5D-06A7-9319-ADBA1A85CF89}"/>
              </a:ext>
            </a:extLst>
          </p:cNvPr>
          <p:cNvGrpSpPr/>
          <p:nvPr userDrawn="1"/>
        </p:nvGrpSpPr>
        <p:grpSpPr>
          <a:xfrm>
            <a:off x="1363562" y="4285284"/>
            <a:ext cx="555427" cy="555427"/>
            <a:chOff x="1363562" y="4285284"/>
            <a:chExt cx="555427" cy="555427"/>
          </a:xfrm>
        </p:grpSpPr>
        <p:sp>
          <p:nvSpPr>
            <p:cNvPr id="11" name="Shape 7">
              <a:extLst>
                <a:ext uri="{FF2B5EF4-FFF2-40B4-BE49-F238E27FC236}">
                  <a16:creationId xmlns:a16="http://schemas.microsoft.com/office/drawing/2014/main" id="{62CDF805-7574-6DE6-3ABB-D3C5C09B3D7E}"/>
                </a:ext>
              </a:extLst>
            </p:cNvPr>
            <p:cNvSpPr/>
            <p:nvPr userDrawn="1"/>
          </p:nvSpPr>
          <p:spPr>
            <a:xfrm>
              <a:off x="1363562" y="4285284"/>
              <a:ext cx="555427" cy="555427"/>
            </a:xfrm>
            <a:prstGeom prst="roundRect">
              <a:avLst>
                <a:gd name="adj" fmla="val 6668"/>
              </a:avLst>
            </a:prstGeom>
            <a:solidFill>
              <a:srgbClr val="A1499B"/>
            </a:solidFill>
            <a:ln/>
          </p:spPr>
          <p:txBody>
            <a:bodyPr/>
            <a:lstStyle/>
            <a:p>
              <a:endParaRPr lang="en-AE"/>
            </a:p>
          </p:txBody>
        </p:sp>
        <p:sp>
          <p:nvSpPr>
            <p:cNvPr id="12" name="Text 8">
              <a:extLst>
                <a:ext uri="{FF2B5EF4-FFF2-40B4-BE49-F238E27FC236}">
                  <a16:creationId xmlns:a16="http://schemas.microsoft.com/office/drawing/2014/main" id="{FBE0E949-81A2-5F48-447F-1CE453B15C27}"/>
                </a:ext>
              </a:extLst>
            </p:cNvPr>
            <p:cNvSpPr/>
            <p:nvPr userDrawn="1"/>
          </p:nvSpPr>
          <p:spPr>
            <a:xfrm>
              <a:off x="1529058" y="4377796"/>
              <a:ext cx="224433" cy="370284"/>
            </a:xfrm>
            <a:prstGeom prst="rect">
              <a:avLst/>
            </a:prstGeom>
            <a:noFill/>
            <a:ln/>
          </p:spPr>
          <p:txBody>
            <a:bodyPr wrap="none" rtlCol="0" anchor="t"/>
            <a:lstStyle/>
            <a:p>
              <a:pPr marL="0" indent="0" algn="ctr">
                <a:lnSpc>
                  <a:spcPts val="2916"/>
                </a:lnSpc>
                <a:buNone/>
              </a:pPr>
              <a:r>
                <a:rPr lang="en-US" sz="2916" b="1" dirty="0">
                  <a:latin typeface="Dubai" panose="020B0503030403030204" pitchFamily="34" charset="-78"/>
                  <a:ea typeface="Gelasio" pitchFamily="34" charset="-122"/>
                  <a:cs typeface="Dubai" panose="020B0503030403030204" pitchFamily="34" charset="-78"/>
                </a:rPr>
                <a:t>2</a:t>
              </a:r>
              <a:endParaRPr lang="en-US" sz="2916" dirty="0">
                <a:latin typeface="Dubai" panose="020B0503030403030204" pitchFamily="34" charset="-78"/>
                <a:cs typeface="Dubai" panose="020B0503030403030204" pitchFamily="34" charset="-78"/>
              </a:endParaRPr>
            </a:p>
          </p:txBody>
        </p:sp>
      </p:grpSp>
      <p:sp>
        <p:nvSpPr>
          <p:cNvPr id="13" name="Text 9">
            <a:extLst>
              <a:ext uri="{FF2B5EF4-FFF2-40B4-BE49-F238E27FC236}">
                <a16:creationId xmlns:a16="http://schemas.microsoft.com/office/drawing/2014/main" id="{94922FEC-4626-0153-5CBD-F1AF436A3C7D}"/>
              </a:ext>
            </a:extLst>
          </p:cNvPr>
          <p:cNvSpPr/>
          <p:nvPr userDrawn="1"/>
        </p:nvSpPr>
        <p:spPr>
          <a:xfrm>
            <a:off x="2497970" y="4285284"/>
            <a:ext cx="3816581" cy="385763"/>
          </a:xfrm>
          <a:prstGeom prst="rect">
            <a:avLst/>
          </a:prstGeom>
          <a:noFill/>
          <a:ln/>
        </p:spPr>
        <p:txBody>
          <a:bodyPr wrap="none" rtlCol="0" anchor="t"/>
          <a:lstStyle/>
          <a:p>
            <a:pPr marL="0" indent="0">
              <a:lnSpc>
                <a:spcPts val="3038"/>
              </a:lnSpc>
              <a:buNone/>
            </a:pPr>
            <a:r>
              <a:rPr lang="en-US" sz="2430" b="1" dirty="0">
                <a:latin typeface="Dubai" panose="020B0503030403030204" pitchFamily="34" charset="-78"/>
                <a:ea typeface="Gelasio" pitchFamily="34" charset="-122"/>
                <a:cs typeface="Dubai" panose="020B0503030403030204" pitchFamily="34" charset="-78"/>
              </a:rPr>
              <a:t>Title</a:t>
            </a:r>
            <a:endParaRPr lang="en-US" sz="2430" dirty="0">
              <a:latin typeface="Dubai" panose="020B0503030403030204" pitchFamily="34" charset="-78"/>
              <a:cs typeface="Dubai" panose="020B0503030403030204" pitchFamily="34" charset="-78"/>
            </a:endParaRPr>
          </a:p>
        </p:txBody>
      </p:sp>
      <p:sp>
        <p:nvSpPr>
          <p:cNvPr id="14" name="Text 10">
            <a:extLst>
              <a:ext uri="{FF2B5EF4-FFF2-40B4-BE49-F238E27FC236}">
                <a16:creationId xmlns:a16="http://schemas.microsoft.com/office/drawing/2014/main" id="{C1ADF4C5-B9B2-B02B-9FE5-3BFA1C5DEEE3}"/>
              </a:ext>
            </a:extLst>
          </p:cNvPr>
          <p:cNvSpPr/>
          <p:nvPr userDrawn="1"/>
        </p:nvSpPr>
        <p:spPr>
          <a:xfrm>
            <a:off x="2497970" y="4819160"/>
            <a:ext cx="10483244" cy="790099"/>
          </a:xfrm>
          <a:prstGeom prst="rect">
            <a:avLst/>
          </a:prstGeom>
          <a:noFill/>
          <a:ln/>
        </p:spPr>
        <p:txBody>
          <a:bodyPr wrap="square" rtlCol="0" anchor="t"/>
          <a:lstStyle/>
          <a:p>
            <a:pPr marL="342900" indent="-342900" algn="just">
              <a:lnSpc>
                <a:spcPts val="3110"/>
              </a:lnSpc>
              <a:buFont typeface="Arial" panose="020B0604020202020204" pitchFamily="34" charset="0"/>
              <a:buChar char="•"/>
            </a:pPr>
            <a:endParaRPr lang="en-US" sz="2000" dirty="0">
              <a:latin typeface="Dubai" panose="020B0503030403030204" pitchFamily="34" charset="-78"/>
              <a:cs typeface="Dubai" panose="020B0503030403030204" pitchFamily="34" charset="-78"/>
            </a:endParaRPr>
          </a:p>
        </p:txBody>
      </p:sp>
      <p:grpSp>
        <p:nvGrpSpPr>
          <p:cNvPr id="21" name="Group 20">
            <a:extLst>
              <a:ext uri="{FF2B5EF4-FFF2-40B4-BE49-F238E27FC236}">
                <a16:creationId xmlns:a16="http://schemas.microsoft.com/office/drawing/2014/main" id="{A27C0578-C115-522C-1776-08FEC24B1614}"/>
              </a:ext>
            </a:extLst>
          </p:cNvPr>
          <p:cNvGrpSpPr/>
          <p:nvPr userDrawn="1"/>
        </p:nvGrpSpPr>
        <p:grpSpPr>
          <a:xfrm>
            <a:off x="1461536" y="6337565"/>
            <a:ext cx="555427" cy="555427"/>
            <a:chOff x="1461536" y="6337565"/>
            <a:chExt cx="555427" cy="555427"/>
          </a:xfrm>
        </p:grpSpPr>
        <p:sp>
          <p:nvSpPr>
            <p:cNvPr id="15" name="Shape 11">
              <a:extLst>
                <a:ext uri="{FF2B5EF4-FFF2-40B4-BE49-F238E27FC236}">
                  <a16:creationId xmlns:a16="http://schemas.microsoft.com/office/drawing/2014/main" id="{05DA6594-DD2B-FF6A-F714-437E72848410}"/>
                </a:ext>
              </a:extLst>
            </p:cNvPr>
            <p:cNvSpPr/>
            <p:nvPr userDrawn="1"/>
          </p:nvSpPr>
          <p:spPr>
            <a:xfrm>
              <a:off x="1461536" y="6337565"/>
              <a:ext cx="555427" cy="555427"/>
            </a:xfrm>
            <a:prstGeom prst="roundRect">
              <a:avLst>
                <a:gd name="adj" fmla="val 6668"/>
              </a:avLst>
            </a:prstGeom>
            <a:solidFill>
              <a:srgbClr val="028788"/>
            </a:solidFill>
            <a:ln/>
          </p:spPr>
          <p:txBody>
            <a:bodyPr/>
            <a:lstStyle/>
            <a:p>
              <a:endParaRPr lang="en-AE"/>
            </a:p>
          </p:txBody>
        </p:sp>
        <p:sp>
          <p:nvSpPr>
            <p:cNvPr id="16" name="Text 12">
              <a:extLst>
                <a:ext uri="{FF2B5EF4-FFF2-40B4-BE49-F238E27FC236}">
                  <a16:creationId xmlns:a16="http://schemas.microsoft.com/office/drawing/2014/main" id="{0367CE03-A429-8974-E52D-C8C2D9360AF0}"/>
                </a:ext>
              </a:extLst>
            </p:cNvPr>
            <p:cNvSpPr/>
            <p:nvPr userDrawn="1"/>
          </p:nvSpPr>
          <p:spPr>
            <a:xfrm>
              <a:off x="1627628" y="6430077"/>
              <a:ext cx="223123" cy="370284"/>
            </a:xfrm>
            <a:prstGeom prst="rect">
              <a:avLst/>
            </a:prstGeom>
            <a:noFill/>
            <a:ln/>
          </p:spPr>
          <p:txBody>
            <a:bodyPr wrap="none" rtlCol="0" anchor="t"/>
            <a:lstStyle/>
            <a:p>
              <a:pPr marL="0" indent="0" algn="ctr">
                <a:lnSpc>
                  <a:spcPts val="2916"/>
                </a:lnSpc>
                <a:buNone/>
              </a:pPr>
              <a:r>
                <a:rPr lang="en-US" sz="2916" b="1" dirty="0">
                  <a:latin typeface="Dubai" panose="020B0503030403030204" pitchFamily="34" charset="-78"/>
                  <a:ea typeface="Gelasio" pitchFamily="34" charset="-122"/>
                  <a:cs typeface="Dubai" panose="020B0503030403030204" pitchFamily="34" charset="-78"/>
                </a:rPr>
                <a:t>3</a:t>
              </a:r>
              <a:endParaRPr lang="en-US" sz="2916" dirty="0">
                <a:latin typeface="Dubai" panose="020B0503030403030204" pitchFamily="34" charset="-78"/>
                <a:cs typeface="Dubai" panose="020B0503030403030204" pitchFamily="34" charset="-78"/>
              </a:endParaRPr>
            </a:p>
          </p:txBody>
        </p:sp>
      </p:grpSp>
      <p:sp>
        <p:nvSpPr>
          <p:cNvPr id="17" name="Text 13">
            <a:extLst>
              <a:ext uri="{FF2B5EF4-FFF2-40B4-BE49-F238E27FC236}">
                <a16:creationId xmlns:a16="http://schemas.microsoft.com/office/drawing/2014/main" id="{247E12D7-9B3C-F0A7-5224-30A9D6D486A1}"/>
              </a:ext>
            </a:extLst>
          </p:cNvPr>
          <p:cNvSpPr/>
          <p:nvPr userDrawn="1"/>
        </p:nvSpPr>
        <p:spPr>
          <a:xfrm>
            <a:off x="2497973" y="6337565"/>
            <a:ext cx="3816581" cy="385763"/>
          </a:xfrm>
          <a:prstGeom prst="rect">
            <a:avLst/>
          </a:prstGeom>
          <a:noFill/>
          <a:ln/>
        </p:spPr>
        <p:txBody>
          <a:bodyPr wrap="none" rtlCol="0" anchor="t"/>
          <a:lstStyle/>
          <a:p>
            <a:pPr marL="0" indent="0">
              <a:lnSpc>
                <a:spcPts val="3038"/>
              </a:lnSpc>
              <a:buNone/>
            </a:pPr>
            <a:r>
              <a:rPr lang="en-US" sz="2430" b="1" dirty="0">
                <a:latin typeface="Dubai" panose="020B0503030403030204" pitchFamily="34" charset="-78"/>
                <a:ea typeface="Gelasio" pitchFamily="34" charset="-122"/>
                <a:cs typeface="Dubai" panose="020B0503030403030204" pitchFamily="34" charset="-78"/>
              </a:rPr>
              <a:t>Title</a:t>
            </a:r>
            <a:endParaRPr lang="en-US" sz="2430" dirty="0">
              <a:latin typeface="Dubai" panose="020B0503030403030204" pitchFamily="34" charset="-78"/>
              <a:cs typeface="Dubai" panose="020B0503030403030204" pitchFamily="34" charset="-78"/>
            </a:endParaRPr>
          </a:p>
        </p:txBody>
      </p:sp>
      <p:sp>
        <p:nvSpPr>
          <p:cNvPr id="18" name="Text 14">
            <a:extLst>
              <a:ext uri="{FF2B5EF4-FFF2-40B4-BE49-F238E27FC236}">
                <a16:creationId xmlns:a16="http://schemas.microsoft.com/office/drawing/2014/main" id="{878350F8-606C-AC7F-E892-6D3F2C5B6120}"/>
              </a:ext>
            </a:extLst>
          </p:cNvPr>
          <p:cNvSpPr/>
          <p:nvPr userDrawn="1"/>
        </p:nvSpPr>
        <p:spPr>
          <a:xfrm>
            <a:off x="2497973" y="6871442"/>
            <a:ext cx="10483242" cy="790099"/>
          </a:xfrm>
          <a:prstGeom prst="rect">
            <a:avLst/>
          </a:prstGeom>
          <a:noFill/>
          <a:ln/>
        </p:spPr>
        <p:txBody>
          <a:bodyPr wrap="square" rtlCol="0" anchor="t"/>
          <a:lstStyle/>
          <a:p>
            <a:pPr marL="342900" indent="-342900" algn="just">
              <a:lnSpc>
                <a:spcPts val="3110"/>
              </a:lnSpc>
              <a:buFont typeface="Arial" panose="020B0604020202020204" pitchFamily="34" charset="0"/>
              <a:buChar char="•"/>
            </a:pPr>
            <a:endParaRPr lang="en-US" sz="2000" dirty="0">
              <a:latin typeface="Dubai" panose="020B0503030403030204" pitchFamily="34" charset="-78"/>
              <a:cs typeface="Dubai" panose="020B0503030403030204" pitchFamily="34" charset="-78"/>
            </a:endParaRPr>
          </a:p>
        </p:txBody>
      </p:sp>
      <p:sp>
        <p:nvSpPr>
          <p:cNvPr id="22" name="Text 5">
            <a:extLst>
              <a:ext uri="{FF2B5EF4-FFF2-40B4-BE49-F238E27FC236}">
                <a16:creationId xmlns:a16="http://schemas.microsoft.com/office/drawing/2014/main" id="{20EB9139-C563-50C3-E2ED-97E874E30208}"/>
              </a:ext>
            </a:extLst>
          </p:cNvPr>
          <p:cNvSpPr/>
          <p:nvPr userDrawn="1"/>
        </p:nvSpPr>
        <p:spPr>
          <a:xfrm>
            <a:off x="2520148" y="2521217"/>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r>
              <a:rPr lang="en-US" sz="2000" b="0" i="0" u="none" strike="noStrike" dirty="0">
                <a:solidFill>
                  <a:srgbClr val="212121"/>
                </a:solidFill>
                <a:effectLst/>
                <a:latin typeface="Dubai" panose="020B0503030403030204" pitchFamily="34" charset="-78"/>
                <a:cs typeface="Dubai" panose="020B0503030403030204" pitchFamily="34" charset="-78"/>
              </a:rPr>
              <a:t>Content</a:t>
            </a:r>
            <a:endParaRPr lang="en-US" sz="2000" dirty="0">
              <a:latin typeface="Dubai" panose="020B0503030403030204" pitchFamily="34" charset="-78"/>
              <a:cs typeface="Dubai" panose="020B0503030403030204" pitchFamily="34" charset="-78"/>
            </a:endParaRPr>
          </a:p>
        </p:txBody>
      </p:sp>
      <p:sp>
        <p:nvSpPr>
          <p:cNvPr id="23" name="Text 5">
            <a:extLst>
              <a:ext uri="{FF2B5EF4-FFF2-40B4-BE49-F238E27FC236}">
                <a16:creationId xmlns:a16="http://schemas.microsoft.com/office/drawing/2014/main" id="{1854A664-356E-F557-6459-CE282EDA665D}"/>
              </a:ext>
            </a:extLst>
          </p:cNvPr>
          <p:cNvSpPr/>
          <p:nvPr userDrawn="1"/>
        </p:nvSpPr>
        <p:spPr>
          <a:xfrm>
            <a:off x="2522180" y="4937627"/>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r>
              <a:rPr lang="en-US" sz="2000" b="0" i="0" u="none" strike="noStrike" dirty="0">
                <a:solidFill>
                  <a:srgbClr val="212121"/>
                </a:solidFill>
                <a:effectLst/>
                <a:latin typeface="Dubai" panose="020B0503030403030204" pitchFamily="34" charset="-78"/>
                <a:cs typeface="Dubai" panose="020B0503030403030204" pitchFamily="34" charset="-78"/>
              </a:rPr>
              <a:t>Content</a:t>
            </a:r>
            <a:endParaRPr lang="en-US" sz="2000" dirty="0">
              <a:latin typeface="Dubai" panose="020B0503030403030204" pitchFamily="34" charset="-78"/>
              <a:cs typeface="Dubai" panose="020B0503030403030204" pitchFamily="34" charset="-78"/>
            </a:endParaRPr>
          </a:p>
        </p:txBody>
      </p:sp>
      <p:sp>
        <p:nvSpPr>
          <p:cNvPr id="24" name="Text 5">
            <a:extLst>
              <a:ext uri="{FF2B5EF4-FFF2-40B4-BE49-F238E27FC236}">
                <a16:creationId xmlns:a16="http://schemas.microsoft.com/office/drawing/2014/main" id="{8ABD42C3-FA5B-C849-FE77-A65ABF1C06BF}"/>
              </a:ext>
            </a:extLst>
          </p:cNvPr>
          <p:cNvSpPr/>
          <p:nvPr userDrawn="1"/>
        </p:nvSpPr>
        <p:spPr>
          <a:xfrm>
            <a:off x="2520148" y="6927506"/>
            <a:ext cx="7588806" cy="553164"/>
          </a:xfrm>
          <a:prstGeom prst="rect">
            <a:avLst/>
          </a:prstGeom>
          <a:noFill/>
          <a:ln/>
        </p:spPr>
        <p:txBody>
          <a:bodyPr wrap="square" rtlCol="0" anchor="t"/>
          <a:lstStyle/>
          <a:p>
            <a:pPr marL="342900" indent="-342900">
              <a:lnSpc>
                <a:spcPts val="2177"/>
              </a:lnSpc>
              <a:buFont typeface="Arial" panose="020B0604020202020204" pitchFamily="34" charset="0"/>
              <a:buChar char="•"/>
            </a:pPr>
            <a:r>
              <a:rPr lang="en-US" sz="2000" b="0" i="0" u="none" strike="noStrike" dirty="0">
                <a:solidFill>
                  <a:srgbClr val="212121"/>
                </a:solidFill>
                <a:effectLst/>
                <a:latin typeface="Dubai" panose="020B0503030403030204" pitchFamily="34" charset="-78"/>
                <a:cs typeface="Dubai" panose="020B0503030403030204" pitchFamily="34" charset="-78"/>
              </a:rPr>
              <a:t>Content</a:t>
            </a:r>
            <a:endParaRPr lang="en-US" sz="20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76511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B91416-5CA7-FF2D-93AB-6A6D8D2B9796}"/>
              </a:ext>
            </a:extLst>
          </p:cNvPr>
          <p:cNvPicPr>
            <a:picLocks noChangeAspect="1"/>
          </p:cNvPicPr>
          <p:nvPr userDrawn="1"/>
        </p:nvPicPr>
        <p:blipFill>
          <a:blip r:embed="rId2"/>
          <a:stretch>
            <a:fillRect/>
          </a:stretch>
        </p:blipFill>
        <p:spPr>
          <a:xfrm>
            <a:off x="12375864" y="7480670"/>
            <a:ext cx="1255052" cy="606278"/>
          </a:xfrm>
          <a:prstGeom prst="rect">
            <a:avLst/>
          </a:prstGeom>
        </p:spPr>
      </p:pic>
      <p:sp>
        <p:nvSpPr>
          <p:cNvPr id="18" name="Text 14">
            <a:extLst>
              <a:ext uri="{FF2B5EF4-FFF2-40B4-BE49-F238E27FC236}">
                <a16:creationId xmlns:a16="http://schemas.microsoft.com/office/drawing/2014/main" id="{878350F8-606C-AC7F-E892-6D3F2C5B6120}"/>
              </a:ext>
            </a:extLst>
          </p:cNvPr>
          <p:cNvSpPr/>
          <p:nvPr userDrawn="1"/>
        </p:nvSpPr>
        <p:spPr>
          <a:xfrm>
            <a:off x="2497973" y="6871442"/>
            <a:ext cx="10483242" cy="790099"/>
          </a:xfrm>
          <a:prstGeom prst="rect">
            <a:avLst/>
          </a:prstGeom>
          <a:noFill/>
          <a:ln/>
        </p:spPr>
        <p:txBody>
          <a:bodyPr wrap="square" rtlCol="0" anchor="t"/>
          <a:lstStyle/>
          <a:p>
            <a:pPr marL="342900" indent="-342900" algn="just">
              <a:lnSpc>
                <a:spcPts val="3110"/>
              </a:lnSpc>
              <a:buFont typeface="Arial" panose="020B0604020202020204" pitchFamily="34" charset="0"/>
              <a:buChar char="•"/>
            </a:pPr>
            <a:endParaRPr lang="en-US" sz="2000" dirty="0">
              <a:latin typeface="Dubai" panose="020B0503030403030204" pitchFamily="34" charset="-78"/>
              <a:cs typeface="Dubai" panose="020B0503030403030204" pitchFamily="34" charset="-78"/>
            </a:endParaRPr>
          </a:p>
        </p:txBody>
      </p:sp>
      <p:pic>
        <p:nvPicPr>
          <p:cNvPr id="3" name="Picture 2" descr="Desk with productivity items">
            <a:extLst>
              <a:ext uri="{FF2B5EF4-FFF2-40B4-BE49-F238E27FC236}">
                <a16:creationId xmlns:a16="http://schemas.microsoft.com/office/drawing/2014/main" id="{1A7250F7-6904-0438-D52B-2E0D3249BB1C}"/>
              </a:ext>
            </a:extLst>
          </p:cNvPr>
          <p:cNvPicPr>
            <a:picLocks noChangeAspect="1"/>
          </p:cNvPicPr>
          <p:nvPr userDrawn="1"/>
        </p:nvPicPr>
        <p:blipFill rotWithShape="1">
          <a:blip r:embed="rId3">
            <a:alphaModFix/>
          </a:blip>
          <a:srcRect l="35375" r="20125" b="-1"/>
          <a:stretch/>
        </p:blipFill>
        <p:spPr>
          <a:xfrm>
            <a:off x="-1027591" y="0"/>
            <a:ext cx="5554430" cy="8331633"/>
          </a:xfrm>
          <a:prstGeom prst="rect">
            <a:avLst/>
          </a:prstGeom>
          <a:effectLst>
            <a:outerShdw blurRad="50800" dist="38100" algn="l" rotWithShape="0">
              <a:prstClr val="black">
                <a:alpha val="40000"/>
              </a:prstClr>
            </a:outerShdw>
          </a:effectLst>
        </p:spPr>
      </p:pic>
      <p:cxnSp>
        <p:nvCxnSpPr>
          <p:cNvPr id="4" name="Straight Arrow Connector 3">
            <a:extLst>
              <a:ext uri="{FF2B5EF4-FFF2-40B4-BE49-F238E27FC236}">
                <a16:creationId xmlns:a16="http://schemas.microsoft.com/office/drawing/2014/main" id="{D2C59DBD-ECF6-443F-D3C2-B96A4ACB3933}"/>
              </a:ext>
            </a:extLst>
          </p:cNvPr>
          <p:cNvCxnSpPr>
            <a:cxnSpLocks/>
          </p:cNvCxnSpPr>
          <p:nvPr userDrawn="1"/>
        </p:nvCxnSpPr>
        <p:spPr>
          <a:xfrm>
            <a:off x="4337339" y="2001036"/>
            <a:ext cx="8492396" cy="0"/>
          </a:xfrm>
          <a:prstGeom prst="straightConnector1">
            <a:avLst/>
          </a:prstGeom>
          <a:ln w="123825" cap="rnd">
            <a:gradFill flip="none" rotWithShape="1">
              <a:gsLst>
                <a:gs pos="0">
                  <a:srgbClr val="0DA4A4"/>
                </a:gs>
                <a:gs pos="100000">
                  <a:srgbClr val="0D8685"/>
                </a:gs>
              </a:gsLst>
              <a:lin ang="0" scaled="1"/>
              <a:tileRect/>
            </a:gra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9ECF85-460E-182F-D00A-F92C9E09FA9F}"/>
              </a:ext>
            </a:extLst>
          </p:cNvPr>
          <p:cNvCxnSpPr>
            <a:cxnSpLocks/>
          </p:cNvCxnSpPr>
          <p:nvPr userDrawn="1"/>
        </p:nvCxnSpPr>
        <p:spPr>
          <a:xfrm>
            <a:off x="5577840" y="1881051"/>
            <a:ext cx="0" cy="261258"/>
          </a:xfrm>
          <a:prstGeom prst="line">
            <a:avLst/>
          </a:prstGeom>
          <a:ln w="38100">
            <a:solidFill>
              <a:srgbClr val="0C868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22D96D-9A11-6FC2-209F-42AF04869F78}"/>
              </a:ext>
            </a:extLst>
          </p:cNvPr>
          <p:cNvCxnSpPr>
            <a:cxnSpLocks/>
          </p:cNvCxnSpPr>
          <p:nvPr userDrawn="1"/>
        </p:nvCxnSpPr>
        <p:spPr>
          <a:xfrm>
            <a:off x="7885612" y="1870407"/>
            <a:ext cx="0" cy="261258"/>
          </a:xfrm>
          <a:prstGeom prst="line">
            <a:avLst/>
          </a:prstGeom>
          <a:ln w="38100">
            <a:solidFill>
              <a:srgbClr val="0C868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5387FC-70DE-F413-83AC-E4F25A5CD23A}"/>
              </a:ext>
            </a:extLst>
          </p:cNvPr>
          <p:cNvCxnSpPr>
            <a:cxnSpLocks/>
          </p:cNvCxnSpPr>
          <p:nvPr userDrawn="1"/>
        </p:nvCxnSpPr>
        <p:spPr>
          <a:xfrm>
            <a:off x="10119360" y="1881051"/>
            <a:ext cx="0" cy="261258"/>
          </a:xfrm>
          <a:prstGeom prst="line">
            <a:avLst/>
          </a:prstGeom>
          <a:ln w="38100">
            <a:solidFill>
              <a:srgbClr val="0C8687"/>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FE1916EF-844B-7D66-DA24-E08E4D6E4E31}"/>
              </a:ext>
            </a:extLst>
          </p:cNvPr>
          <p:cNvSpPr>
            <a:spLocks noGrp="1"/>
          </p:cNvSpPr>
          <p:nvPr>
            <p:ph type="title"/>
          </p:nvPr>
        </p:nvSpPr>
        <p:spPr>
          <a:xfrm>
            <a:off x="4857317" y="475185"/>
            <a:ext cx="7518547" cy="1050666"/>
          </a:xfrm>
        </p:spPr>
        <p:txBody>
          <a:bodyPr/>
          <a:lstStyle>
            <a:lvl1pPr>
              <a:defRPr>
                <a:latin typeface="Dubai" panose="020B0503030403030204" pitchFamily="34" charset="-78"/>
                <a:cs typeface="Dubai" panose="020B0503030403030204" pitchFamily="34" charset="-78"/>
              </a:defRPr>
            </a:lvl1pPr>
          </a:lstStyle>
          <a:p>
            <a:r>
              <a:rPr lang="en-US" dirty="0"/>
              <a:t>Click to edit Master title style</a:t>
            </a:r>
            <a:endParaRPr lang="en-AE" dirty="0"/>
          </a:p>
        </p:txBody>
      </p:sp>
      <p:sp>
        <p:nvSpPr>
          <p:cNvPr id="34" name="TextBox 33">
            <a:extLst>
              <a:ext uri="{FF2B5EF4-FFF2-40B4-BE49-F238E27FC236}">
                <a16:creationId xmlns:a16="http://schemas.microsoft.com/office/drawing/2014/main" id="{AE794979-0C0D-0C27-AD23-EB86E3507C1E}"/>
              </a:ext>
            </a:extLst>
          </p:cNvPr>
          <p:cNvSpPr txBox="1"/>
          <p:nvPr userDrawn="1"/>
        </p:nvSpPr>
        <p:spPr>
          <a:xfrm>
            <a:off x="4782580" y="2497953"/>
            <a:ext cx="1686516" cy="369332"/>
          </a:xfrm>
          <a:prstGeom prst="rect">
            <a:avLst/>
          </a:prstGeom>
          <a:noFill/>
        </p:spPr>
        <p:txBody>
          <a:bodyPr wrap="square" rtlCol="0">
            <a:spAutoFit/>
          </a:bodyPr>
          <a:lstStyle/>
          <a:p>
            <a:pPr algn="ctr"/>
            <a:r>
              <a:rPr lang="en-US" dirty="0">
                <a:latin typeface="Dubai" panose="020B0503030403030204" pitchFamily="34" charset="-78"/>
                <a:cs typeface="Dubai" panose="020B0503030403030204" pitchFamily="34" charset="-78"/>
              </a:rPr>
              <a:t>Text</a:t>
            </a:r>
            <a:endParaRPr lang="fr-FR" dirty="0">
              <a:latin typeface="Dubai Light" panose="020B0303030403030204" pitchFamily="34" charset="-78"/>
              <a:cs typeface="Dubai Light" panose="020B0303030403030204" pitchFamily="34" charset="-78"/>
            </a:endParaRPr>
          </a:p>
        </p:txBody>
      </p:sp>
      <p:sp>
        <p:nvSpPr>
          <p:cNvPr id="35" name="TextBox 34">
            <a:extLst>
              <a:ext uri="{FF2B5EF4-FFF2-40B4-BE49-F238E27FC236}">
                <a16:creationId xmlns:a16="http://schemas.microsoft.com/office/drawing/2014/main" id="{E6144FF6-AE47-EE71-85E7-F264F5B9240F}"/>
              </a:ext>
            </a:extLst>
          </p:cNvPr>
          <p:cNvSpPr txBox="1"/>
          <p:nvPr userDrawn="1"/>
        </p:nvSpPr>
        <p:spPr>
          <a:xfrm>
            <a:off x="7017130" y="2496620"/>
            <a:ext cx="1686516" cy="369332"/>
          </a:xfrm>
          <a:prstGeom prst="rect">
            <a:avLst/>
          </a:prstGeom>
          <a:noFill/>
        </p:spPr>
        <p:txBody>
          <a:bodyPr wrap="square" rtlCol="0">
            <a:spAutoFit/>
          </a:bodyPr>
          <a:lstStyle/>
          <a:p>
            <a:pPr algn="ctr"/>
            <a:r>
              <a:rPr lang="en-US" dirty="0">
                <a:latin typeface="Dubai" panose="020B0503030403030204" pitchFamily="34" charset="-78"/>
                <a:cs typeface="Dubai" panose="020B0503030403030204" pitchFamily="34" charset="-78"/>
              </a:rPr>
              <a:t>Text</a:t>
            </a:r>
            <a:endParaRPr lang="fr-FR" dirty="0">
              <a:latin typeface="Dubai Light" panose="020B0303030403030204" pitchFamily="34" charset="-78"/>
              <a:cs typeface="Dubai Light" panose="020B0303030403030204" pitchFamily="34" charset="-78"/>
            </a:endParaRPr>
          </a:p>
        </p:txBody>
      </p:sp>
      <p:sp>
        <p:nvSpPr>
          <p:cNvPr id="36" name="TextBox 35">
            <a:extLst>
              <a:ext uri="{FF2B5EF4-FFF2-40B4-BE49-F238E27FC236}">
                <a16:creationId xmlns:a16="http://schemas.microsoft.com/office/drawing/2014/main" id="{A6F6A6C7-1986-404C-14CE-DB914EEF22DB}"/>
              </a:ext>
            </a:extLst>
          </p:cNvPr>
          <p:cNvSpPr txBox="1"/>
          <p:nvPr userDrawn="1"/>
        </p:nvSpPr>
        <p:spPr>
          <a:xfrm>
            <a:off x="9251680" y="2505843"/>
            <a:ext cx="1686516" cy="369332"/>
          </a:xfrm>
          <a:prstGeom prst="rect">
            <a:avLst/>
          </a:prstGeom>
          <a:noFill/>
        </p:spPr>
        <p:txBody>
          <a:bodyPr wrap="square" rtlCol="0">
            <a:spAutoFit/>
          </a:bodyPr>
          <a:lstStyle/>
          <a:p>
            <a:pPr algn="ctr"/>
            <a:r>
              <a:rPr lang="en-US" dirty="0">
                <a:latin typeface="Dubai" panose="020B0503030403030204" pitchFamily="34" charset="-78"/>
                <a:cs typeface="Dubai" panose="020B0503030403030204" pitchFamily="34" charset="-78"/>
              </a:rPr>
              <a:t>Text</a:t>
            </a:r>
            <a:endParaRPr lang="fr-FR" dirty="0">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395607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622 0 L -2.70833E-6 0 " pathEditMode="relative" rAng="0" ptsTypes="AA">
                                      <p:cBhvr>
                                        <p:cTn id="8" dur="2000" fill="hold"/>
                                        <p:tgtEl>
                                          <p:spTgt spid="4"/>
                                        </p:tgtEl>
                                        <p:attrNameLst>
                                          <p:attrName>ppt_x</p:attrName>
                                          <p:attrName>ppt_y</p:attrName>
                                        </p:attrNameLst>
                                      </p:cBhvr>
                                      <p:rCtr x="31094" y="0"/>
                                    </p:animMotion>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FBD60-8B2B-135E-096C-9AFFFB25980A}"/>
              </a:ext>
            </a:extLst>
          </p:cNvPr>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523A19D6-641C-54A5-1C68-1DB2ED42BDF9}"/>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FEAACDCC-DB4B-4401-D887-A0DEF1C49841}"/>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82000"/>
                  </a:schemeClr>
                </a:solidFill>
                <a:latin typeface="Dubai" panose="020B0503030403030204" pitchFamily="34" charset="-78"/>
                <a:cs typeface="Dubai" panose="020B0503030403030204" pitchFamily="34" charset="-78"/>
              </a:defRPr>
            </a:lvl1pPr>
          </a:lstStyle>
          <a:p>
            <a:fld id="{36FA1767-E5E8-0441-84DD-6861976D623A}" type="datetimeFigureOut">
              <a:rPr lang="en-AE" smtClean="0"/>
              <a:pPr/>
              <a:t>11/12/2025</a:t>
            </a:fld>
            <a:endParaRPr lang="en-AE"/>
          </a:p>
        </p:txBody>
      </p:sp>
      <p:sp>
        <p:nvSpPr>
          <p:cNvPr id="5" name="Footer Placeholder 4">
            <a:extLst>
              <a:ext uri="{FF2B5EF4-FFF2-40B4-BE49-F238E27FC236}">
                <a16:creationId xmlns:a16="http://schemas.microsoft.com/office/drawing/2014/main" id="{8B228680-DC2F-7E11-B432-C28857C4F993}"/>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82000"/>
                  </a:schemeClr>
                </a:solidFill>
                <a:latin typeface="Dubai" panose="020B0503030403030204" pitchFamily="34" charset="-78"/>
                <a:cs typeface="Dubai" panose="020B0503030403030204" pitchFamily="34" charset="-78"/>
              </a:defRPr>
            </a:lvl1pPr>
          </a:lstStyle>
          <a:p>
            <a:endParaRPr lang="en-AE"/>
          </a:p>
        </p:txBody>
      </p:sp>
      <p:sp>
        <p:nvSpPr>
          <p:cNvPr id="6" name="Slide Number Placeholder 5">
            <a:extLst>
              <a:ext uri="{FF2B5EF4-FFF2-40B4-BE49-F238E27FC236}">
                <a16:creationId xmlns:a16="http://schemas.microsoft.com/office/drawing/2014/main" id="{293C74FB-9C74-6EBE-52C7-980580CDF290}"/>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82000"/>
                  </a:schemeClr>
                </a:solidFill>
                <a:latin typeface="Dubai" panose="020B0503030403030204" pitchFamily="34" charset="-78"/>
                <a:cs typeface="Dubai" panose="020B0503030403030204" pitchFamily="34" charset="-78"/>
              </a:defRPr>
            </a:lvl1pPr>
          </a:lstStyle>
          <a:p>
            <a:fld id="{96F7F2F2-08AB-4F44-AF2F-1E426BCB6354}" type="slidenum">
              <a:rPr lang="en-AE" smtClean="0"/>
              <a:pPr/>
              <a:t>‹#›</a:t>
            </a:fld>
            <a:endParaRPr lang="en-AE"/>
          </a:p>
        </p:txBody>
      </p:sp>
    </p:spTree>
    <p:extLst>
      <p:ext uri="{BB962C8B-B14F-4D97-AF65-F5344CB8AC3E}">
        <p14:creationId xmlns:p14="http://schemas.microsoft.com/office/powerpoint/2010/main" val="195826969"/>
      </p:ext>
    </p:extLst>
  </p:cSld>
  <p:clrMap bg1="lt1" tx1="dk1" bg2="lt2" tx2="dk2" accent1="accent1" accent2="accent2" accent3="accent3" accent4="accent4" accent5="accent5" accent6="accent6" hlink="hlink" folHlink="folHlink"/>
  <p:sldLayoutIdLst>
    <p:sldLayoutId id="2147483663" r:id="rId1"/>
    <p:sldLayoutId id="2147483653" r:id="rId2"/>
    <p:sldLayoutId id="2147483669" r:id="rId3"/>
    <p:sldLayoutId id="2147483668" r:id="rId4"/>
    <p:sldLayoutId id="2147483665" r:id="rId5"/>
    <p:sldLayoutId id="2147483670" r:id="rId6"/>
    <p:sldLayoutId id="2147483666" r:id="rId7"/>
    <p:sldLayoutId id="2147483667" r:id="rId8"/>
    <p:sldLayoutId id="2147483671" r:id="rId9"/>
    <p:sldLayoutId id="2147483672" r:id="rId10"/>
    <p:sldLayoutId id="2147483656" r:id="rId11"/>
    <p:sldLayoutId id="2147483658" r:id="rId12"/>
  </p:sldLayoutIdLst>
  <p:txStyles>
    <p:titleStyle>
      <a:lvl1pPr algn="l" defTabSz="914400" rtl="0" eaLnBrk="1" latinLnBrk="0" hangingPunct="1">
        <a:lnSpc>
          <a:spcPct val="90000"/>
        </a:lnSpc>
        <a:spcBef>
          <a:spcPct val="0"/>
        </a:spcBef>
        <a:buNone/>
        <a:defRPr sz="4400" kern="1200">
          <a:solidFill>
            <a:schemeClr val="tx1"/>
          </a:solidFill>
          <a:latin typeface="Dubai" panose="020B0503030403030204" pitchFamily="34" charset="-78"/>
          <a:ea typeface="+mj-ea"/>
          <a:cs typeface="Dubai" panose="020B0503030403030204" pitchFamily="34" charset="-7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ubai" panose="020B0503030403030204" pitchFamily="34" charset="-78"/>
          <a:ea typeface="+mn-ea"/>
          <a:cs typeface="Dubai" panose="020B0503030403030204"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ubai" panose="020B0503030403030204" pitchFamily="34" charset="-78"/>
          <a:ea typeface="+mn-ea"/>
          <a:cs typeface="Dubai" panose="020B0503030403030204"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ubai" panose="020B0503030403030204" pitchFamily="34" charset="-78"/>
          <a:ea typeface="+mn-ea"/>
          <a:cs typeface="Dubai" panose="020B0503030403030204"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tconsultancyuae.com/" TargetMode="External"/><Relationship Id="rId2" Type="http://schemas.openxmlformats.org/officeDocument/2006/relationships/hyperlink" Target="mailto:info@ctconsultancyuae.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2957D83-7626-5DEA-10D9-C863020D1BD0}"/>
              </a:ext>
            </a:extLst>
          </p:cNvPr>
          <p:cNvSpPr>
            <a:spLocks noGrp="1"/>
          </p:cNvSpPr>
          <p:nvPr>
            <p:ph type="body" sz="quarter" idx="10"/>
          </p:nvPr>
        </p:nvSpPr>
        <p:spPr>
          <a:xfrm>
            <a:off x="3749967" y="1585913"/>
            <a:ext cx="7130466" cy="1834620"/>
          </a:xfrm>
        </p:spPr>
        <p:txBody>
          <a:bodyPr>
            <a:normAutofit fontScale="92500" lnSpcReduction="20000"/>
          </a:bodyPr>
          <a:lstStyle/>
          <a:p>
            <a:r>
              <a:rPr lang="en-US" dirty="0">
                <a:latin typeface="Dubai" panose="020B0503030403030204" pitchFamily="34" charset="-78"/>
              </a:rPr>
              <a:t>Phillips and Walls Case Study</a:t>
            </a:r>
          </a:p>
          <a:p>
            <a:endParaRPr lang="en-US" sz="1300" dirty="0">
              <a:latin typeface="Dubai" panose="020B0503030403030204" pitchFamily="34" charset="-78"/>
            </a:endParaRPr>
          </a:p>
          <a:p>
            <a:r>
              <a:rPr lang="en-US" sz="4400" dirty="0" err="1">
                <a:latin typeface="Dubai" panose="020B0503030403030204" pitchFamily="34" charset="-78"/>
                <a:ea typeface="Gelasio Semi Bold" pitchFamily="34" charset="-122"/>
              </a:rPr>
              <a:t>ZohoBooks</a:t>
            </a:r>
            <a:r>
              <a:rPr lang="en-US" sz="4400" dirty="0">
                <a:latin typeface="Dubai" panose="020B0503030403030204" pitchFamily="34" charset="-78"/>
                <a:ea typeface="Gelasio Semi Bold" pitchFamily="34" charset="-122"/>
              </a:rPr>
              <a:t>: Empowering Commission-Based Businesses</a:t>
            </a:r>
            <a:endParaRPr lang="en-US" sz="4400" dirty="0">
              <a:latin typeface="Dubai" panose="020B0503030403030204" pitchFamily="34" charset="-78"/>
            </a:endParaRPr>
          </a:p>
          <a:p>
            <a:endParaRPr lang="en-US" dirty="0">
              <a:latin typeface="Dubai" panose="020B0503030403030204" pitchFamily="34" charset="-78"/>
            </a:endParaRPr>
          </a:p>
        </p:txBody>
      </p:sp>
      <p:sp>
        <p:nvSpPr>
          <p:cNvPr id="2" name="Subtitle 2">
            <a:extLst>
              <a:ext uri="{FF2B5EF4-FFF2-40B4-BE49-F238E27FC236}">
                <a16:creationId xmlns:a16="http://schemas.microsoft.com/office/drawing/2014/main" id="{F6C2791A-88B5-52FF-99B1-F3924017B713}"/>
              </a:ext>
            </a:extLst>
          </p:cNvPr>
          <p:cNvSpPr txBox="1">
            <a:spLocks/>
          </p:cNvSpPr>
          <p:nvPr/>
        </p:nvSpPr>
        <p:spPr>
          <a:xfrm>
            <a:off x="559976" y="7355815"/>
            <a:ext cx="4148160" cy="443192"/>
          </a:xfrm>
          <a:prstGeom prst="rect">
            <a:avLst/>
          </a:prstGeom>
        </p:spPr>
        <p:txBody>
          <a:bodyPr vert="horz" lIns="109728" tIns="54864" rIns="109728" bIns="54864" rtlCol="0">
            <a:normAutofit/>
          </a:bodyPr>
          <a:lst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20" b="1">
                <a:solidFill>
                  <a:schemeClr val="bg1"/>
                </a:solidFill>
                <a:latin typeface="Dubai Light" panose="020B0303030403030204" pitchFamily="34" charset="-78"/>
                <a:ea typeface="Open Sans Light" pitchFamily="2" charset="0"/>
                <a:cs typeface="Dubai Light" panose="020B0303030403030204" pitchFamily="34" charset="-78"/>
              </a:rPr>
              <a:t>December 2025</a:t>
            </a:r>
            <a:endParaRPr lang="en-US" sz="1920" b="1" dirty="0">
              <a:solidFill>
                <a:schemeClr val="bg1"/>
              </a:solidFill>
              <a:latin typeface="Dubai Light" panose="020B0303030403030204" pitchFamily="34" charset="-78"/>
              <a:ea typeface="Open Sans Light" pitchFamily="2" charset="0"/>
              <a:cs typeface="Dubai Light" panose="020B0303030403030204" pitchFamily="34" charset="-78"/>
            </a:endParaRPr>
          </a:p>
        </p:txBody>
      </p:sp>
      <p:sp>
        <p:nvSpPr>
          <p:cNvPr id="3" name="Text Placeholder 7">
            <a:extLst>
              <a:ext uri="{FF2B5EF4-FFF2-40B4-BE49-F238E27FC236}">
                <a16:creationId xmlns:a16="http://schemas.microsoft.com/office/drawing/2014/main" id="{218EC71F-A0ED-A005-99D1-1468C15EEEE0}"/>
              </a:ext>
            </a:extLst>
          </p:cNvPr>
          <p:cNvSpPr txBox="1">
            <a:spLocks/>
          </p:cNvSpPr>
          <p:nvPr/>
        </p:nvSpPr>
        <p:spPr>
          <a:xfrm>
            <a:off x="3749967" y="3654956"/>
            <a:ext cx="7130466" cy="1280160"/>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4320" b="0" i="0" kern="1200">
                <a:solidFill>
                  <a:schemeClr val="bg1"/>
                </a:solidFill>
                <a:latin typeface="Book Antiqua" panose="02040602050305030304" pitchFamily="18" charset="0"/>
                <a:ea typeface="+mn-ea"/>
                <a:cs typeface="Dubai" panose="020B0503030403030204"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ubai" panose="020B0503030403030204" pitchFamily="34" charset="-78"/>
                <a:ea typeface="+mn-ea"/>
                <a:cs typeface="Dubai" panose="020B0503030403030204"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ubai" panose="020B0503030403030204" pitchFamily="34" charset="-78"/>
                <a:ea typeface="+mn-ea"/>
                <a:cs typeface="Dubai" panose="020B0503030403030204"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50"/>
              </a:lnSpc>
              <a:buNone/>
            </a:pPr>
            <a:r>
              <a:rPr lang="en-US" sz="4400" dirty="0">
                <a:solidFill>
                  <a:schemeClr val="tx1"/>
                </a:solidFill>
                <a:latin typeface="Dubai" panose="020B0503030403030204" pitchFamily="34" charset="-78"/>
                <a:ea typeface="Gelasio" pitchFamily="34" charset="-122"/>
              </a:rPr>
              <a:t>Discover how Phillips and Walls, a mortgage broker, adapted </a:t>
            </a:r>
            <a:r>
              <a:rPr lang="en-US" sz="4400" dirty="0" err="1">
                <a:solidFill>
                  <a:schemeClr val="tx1"/>
                </a:solidFill>
                <a:latin typeface="Dubai" panose="020B0503030403030204" pitchFamily="34" charset="-78"/>
                <a:ea typeface="Gelasio" pitchFamily="34" charset="-122"/>
              </a:rPr>
              <a:t>ZohoBooks</a:t>
            </a:r>
            <a:r>
              <a:rPr lang="en-US" sz="4400" dirty="0">
                <a:solidFill>
                  <a:schemeClr val="tx1"/>
                </a:solidFill>
                <a:latin typeface="Dubai" panose="020B0503030403030204" pitchFamily="34" charset="-78"/>
                <a:ea typeface="Gelasio" pitchFamily="34" charset="-122"/>
              </a:rPr>
              <a:t> to adapt their invoicing process for commission-based revenue.</a:t>
            </a:r>
            <a:endParaRPr lang="en-US" sz="4400" dirty="0">
              <a:solidFill>
                <a:schemeClr val="tx1"/>
              </a:solidFill>
              <a:latin typeface="Dubai" panose="020B0503030403030204" pitchFamily="34" charset="-78"/>
            </a:endParaRPr>
          </a:p>
        </p:txBody>
      </p:sp>
    </p:spTree>
    <p:extLst>
      <p:ext uri="{BB962C8B-B14F-4D97-AF65-F5344CB8AC3E}">
        <p14:creationId xmlns:p14="http://schemas.microsoft.com/office/powerpoint/2010/main" val="376200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6">
            <a:extLst>
              <a:ext uri="{FF2B5EF4-FFF2-40B4-BE49-F238E27FC236}">
                <a16:creationId xmlns:a16="http://schemas.microsoft.com/office/drawing/2014/main" id="{D0282661-1776-C415-49D4-27D6BCA6E9B7}"/>
              </a:ext>
            </a:extLst>
          </p:cNvPr>
          <p:cNvSpPr/>
          <p:nvPr/>
        </p:nvSpPr>
        <p:spPr>
          <a:xfrm>
            <a:off x="2497970" y="2594214"/>
            <a:ext cx="10042371" cy="790099"/>
          </a:xfrm>
          <a:prstGeom prst="rect">
            <a:avLst/>
          </a:prstGeom>
          <a:noFill/>
          <a:ln/>
        </p:spPr>
        <p:txBody>
          <a:bodyPr wrap="square" rtlCol="0" anchor="t"/>
          <a:lstStyle/>
          <a:p>
            <a:pPr>
              <a:lnSpc>
                <a:spcPts val="3110"/>
              </a:lnSpc>
            </a:pPr>
            <a:endParaRPr lang="en-US" sz="2200" dirty="0">
              <a:latin typeface="Dubai" panose="020B0503030403030204" pitchFamily="34" charset="-78"/>
              <a:cs typeface="Dubai" panose="020B0503030403030204" pitchFamily="34" charset="-78"/>
            </a:endParaRPr>
          </a:p>
        </p:txBody>
      </p:sp>
      <p:sp>
        <p:nvSpPr>
          <p:cNvPr id="5" name="Shape 4">
            <a:extLst>
              <a:ext uri="{FF2B5EF4-FFF2-40B4-BE49-F238E27FC236}">
                <a16:creationId xmlns:a16="http://schemas.microsoft.com/office/drawing/2014/main" id="{124E3291-B149-4128-95B1-475E58B4A581}"/>
              </a:ext>
            </a:extLst>
          </p:cNvPr>
          <p:cNvSpPr/>
          <p:nvPr/>
        </p:nvSpPr>
        <p:spPr>
          <a:xfrm>
            <a:off x="2607820" y="3399810"/>
            <a:ext cx="8919329" cy="15240"/>
          </a:xfrm>
          <a:prstGeom prst="roundRect">
            <a:avLst>
              <a:gd name="adj" fmla="val 212640"/>
            </a:avLst>
          </a:prstGeom>
          <a:solidFill>
            <a:srgbClr val="A1499B"/>
          </a:solidFill>
          <a:ln>
            <a:solidFill>
              <a:srgbClr val="A1499B"/>
            </a:solidFill>
          </a:ln>
        </p:spPr>
        <p:txBody>
          <a:bodyPr/>
          <a:lstStyle/>
          <a:p>
            <a:endParaRPr lang="en-AE" sz="2200">
              <a:latin typeface="Dubai" panose="020B0503030403030204" pitchFamily="34" charset="-78"/>
              <a:cs typeface="Dubai" panose="020B0503030403030204" pitchFamily="34" charset="-78"/>
            </a:endParaRPr>
          </a:p>
        </p:txBody>
      </p:sp>
      <p:sp>
        <p:nvSpPr>
          <p:cNvPr id="6" name="Shape 4">
            <a:extLst>
              <a:ext uri="{FF2B5EF4-FFF2-40B4-BE49-F238E27FC236}">
                <a16:creationId xmlns:a16="http://schemas.microsoft.com/office/drawing/2014/main" id="{9155B9EB-8F75-7D82-CA7C-566056F22862}"/>
              </a:ext>
            </a:extLst>
          </p:cNvPr>
          <p:cNvSpPr/>
          <p:nvPr/>
        </p:nvSpPr>
        <p:spPr>
          <a:xfrm>
            <a:off x="2607819" y="4774614"/>
            <a:ext cx="8919329" cy="15240"/>
          </a:xfrm>
          <a:prstGeom prst="roundRect">
            <a:avLst>
              <a:gd name="adj" fmla="val 212640"/>
            </a:avLst>
          </a:prstGeom>
          <a:solidFill>
            <a:srgbClr val="A1499B"/>
          </a:solidFill>
          <a:ln>
            <a:solidFill>
              <a:srgbClr val="A1499B"/>
            </a:solidFill>
          </a:ln>
        </p:spPr>
        <p:txBody>
          <a:bodyPr/>
          <a:lstStyle/>
          <a:p>
            <a:endParaRPr lang="en-AE" sz="2200">
              <a:latin typeface="Dubai" panose="020B0503030403030204" pitchFamily="34" charset="-78"/>
              <a:cs typeface="Dubai" panose="020B0503030403030204" pitchFamily="34" charset="-78"/>
            </a:endParaRPr>
          </a:p>
        </p:txBody>
      </p:sp>
      <p:sp>
        <p:nvSpPr>
          <p:cNvPr id="7" name="Shape 4">
            <a:extLst>
              <a:ext uri="{FF2B5EF4-FFF2-40B4-BE49-F238E27FC236}">
                <a16:creationId xmlns:a16="http://schemas.microsoft.com/office/drawing/2014/main" id="{1688D283-9B32-89A9-5639-4802C7365F9B}"/>
              </a:ext>
            </a:extLst>
          </p:cNvPr>
          <p:cNvSpPr/>
          <p:nvPr/>
        </p:nvSpPr>
        <p:spPr>
          <a:xfrm>
            <a:off x="2607819" y="6464662"/>
            <a:ext cx="8919329" cy="15240"/>
          </a:xfrm>
          <a:prstGeom prst="roundRect">
            <a:avLst>
              <a:gd name="adj" fmla="val 212640"/>
            </a:avLst>
          </a:prstGeom>
          <a:solidFill>
            <a:srgbClr val="A1499B"/>
          </a:solidFill>
          <a:ln>
            <a:solidFill>
              <a:srgbClr val="A1499B"/>
            </a:solidFill>
          </a:ln>
        </p:spPr>
        <p:txBody>
          <a:bodyPr/>
          <a:lstStyle/>
          <a:p>
            <a:endParaRPr lang="en-AE" sz="2200">
              <a:latin typeface="Dubai" panose="020B0503030403030204" pitchFamily="34" charset="-78"/>
              <a:cs typeface="Dubai" panose="020B0503030403030204" pitchFamily="34" charset="-78"/>
            </a:endParaRPr>
          </a:p>
        </p:txBody>
      </p:sp>
      <p:sp>
        <p:nvSpPr>
          <p:cNvPr id="8" name="TextBox 7">
            <a:extLst>
              <a:ext uri="{FF2B5EF4-FFF2-40B4-BE49-F238E27FC236}">
                <a16:creationId xmlns:a16="http://schemas.microsoft.com/office/drawing/2014/main" id="{DEDAEB68-8C56-8228-DF6F-0DF09746839A}"/>
              </a:ext>
            </a:extLst>
          </p:cNvPr>
          <p:cNvSpPr txBox="1"/>
          <p:nvPr/>
        </p:nvSpPr>
        <p:spPr>
          <a:xfrm>
            <a:off x="1967145" y="2186597"/>
            <a:ext cx="10200676" cy="1107996"/>
          </a:xfrm>
          <a:prstGeom prst="rect">
            <a:avLst/>
          </a:prstGeom>
          <a:noFill/>
        </p:spPr>
        <p:txBody>
          <a:bodyPr wrap="square">
            <a:spAutoFit/>
          </a:bodyPr>
          <a:lstStyle/>
          <a:p>
            <a:pPr marL="0" indent="0" algn="just">
              <a:buNone/>
            </a:pPr>
            <a:r>
              <a:rPr lang="en-AE" sz="2200" dirty="0">
                <a:latin typeface="Dubai" panose="020B0503030403030204" pitchFamily="34" charset="-78"/>
                <a:cs typeface="Dubai" panose="020B0503030403030204" pitchFamily="34" charset="-78"/>
              </a:rPr>
              <a:t>Phillips and Walls is a mortgage broker. They</a:t>
            </a:r>
            <a:r>
              <a:rPr lang="en-US" sz="2200" dirty="0">
                <a:latin typeface="Dubai" panose="020B0503030403030204" pitchFamily="34" charset="-78"/>
                <a:cs typeface="Dubai" panose="020B0503030403030204" pitchFamily="34" charset="-78"/>
              </a:rPr>
              <a:t> make their money by taking a commission on the loans, not by selling merchandise at a fixed cost. They needed to adapt their invoices to reflect this payment specificity. </a:t>
            </a:r>
          </a:p>
        </p:txBody>
      </p:sp>
      <p:sp>
        <p:nvSpPr>
          <p:cNvPr id="9" name="TextBox 8">
            <a:extLst>
              <a:ext uri="{FF2B5EF4-FFF2-40B4-BE49-F238E27FC236}">
                <a16:creationId xmlns:a16="http://schemas.microsoft.com/office/drawing/2014/main" id="{043759E4-E141-DA27-60F9-F92B097ADEF8}"/>
              </a:ext>
            </a:extLst>
          </p:cNvPr>
          <p:cNvSpPr txBox="1"/>
          <p:nvPr/>
        </p:nvSpPr>
        <p:spPr>
          <a:xfrm>
            <a:off x="1967145" y="3876449"/>
            <a:ext cx="9672638" cy="430887"/>
          </a:xfrm>
          <a:prstGeom prst="rect">
            <a:avLst/>
          </a:prstGeom>
          <a:noFill/>
        </p:spPr>
        <p:txBody>
          <a:bodyPr wrap="square">
            <a:spAutoFit/>
          </a:bodyPr>
          <a:lstStyle/>
          <a:p>
            <a:pPr marL="0" indent="0">
              <a:buNone/>
            </a:pPr>
            <a:r>
              <a:rPr lang="en-US" sz="2200" dirty="0">
                <a:latin typeface="Dubai" panose="020B0503030403030204" pitchFamily="34" charset="-78"/>
                <a:cs typeface="Dubai" panose="020B0503030403030204" pitchFamily="34" charset="-78"/>
              </a:rPr>
              <a:t>They were able to fix this issue thanks to </a:t>
            </a:r>
            <a:r>
              <a:rPr lang="en-US" sz="2200" dirty="0" err="1">
                <a:latin typeface="Dubai" panose="020B0503030403030204" pitchFamily="34" charset="-78"/>
                <a:cs typeface="Dubai" panose="020B0503030403030204" pitchFamily="34" charset="-78"/>
              </a:rPr>
              <a:t>ZohoBooks</a:t>
            </a:r>
            <a:r>
              <a:rPr lang="en-US" sz="2200" dirty="0">
                <a:latin typeface="Dubai" panose="020B0503030403030204" pitchFamily="34" charset="-78"/>
                <a:cs typeface="Dubai" panose="020B0503030403030204" pitchFamily="34" charset="-78"/>
              </a:rPr>
              <a:t> and its invoicing module. </a:t>
            </a:r>
          </a:p>
        </p:txBody>
      </p:sp>
      <p:sp>
        <p:nvSpPr>
          <p:cNvPr id="10" name="TextBox 9">
            <a:extLst>
              <a:ext uri="{FF2B5EF4-FFF2-40B4-BE49-F238E27FC236}">
                <a16:creationId xmlns:a16="http://schemas.microsoft.com/office/drawing/2014/main" id="{85106AF3-3A41-83FC-B04E-9DC964FB3D86}"/>
              </a:ext>
            </a:extLst>
          </p:cNvPr>
          <p:cNvSpPr txBox="1"/>
          <p:nvPr/>
        </p:nvSpPr>
        <p:spPr>
          <a:xfrm>
            <a:off x="1967145" y="4932134"/>
            <a:ext cx="10200676" cy="1446550"/>
          </a:xfrm>
          <a:prstGeom prst="rect">
            <a:avLst/>
          </a:prstGeom>
          <a:noFill/>
        </p:spPr>
        <p:txBody>
          <a:bodyPr wrap="square">
            <a:spAutoFit/>
          </a:bodyPr>
          <a:lstStyle/>
          <a:p>
            <a:pPr marL="0" indent="0">
              <a:buNone/>
            </a:pPr>
            <a:r>
              <a:rPr lang="en-US" sz="2200" dirty="0">
                <a:latin typeface="Dubai" panose="020B0503030403030204" pitchFamily="34" charset="-78"/>
                <a:cs typeface="Dubai" panose="020B0503030403030204" pitchFamily="34" charset="-78"/>
              </a:rPr>
              <a:t>Key Takeaway:</a:t>
            </a:r>
          </a:p>
          <a:p>
            <a:pPr>
              <a:buFontTx/>
              <a:buChar char="-"/>
            </a:pPr>
            <a:r>
              <a:rPr lang="en-US" sz="2200" dirty="0" err="1">
                <a:latin typeface="Dubai" panose="020B0503030403030204" pitchFamily="34" charset="-78"/>
                <a:cs typeface="Dubai" panose="020B0503030403030204" pitchFamily="34" charset="-78"/>
              </a:rPr>
              <a:t>ZohoBooks</a:t>
            </a:r>
            <a:r>
              <a:rPr lang="en-US" sz="2200" dirty="0">
                <a:latin typeface="Dubai" panose="020B0503030403030204" pitchFamily="34" charset="-78"/>
                <a:cs typeface="Dubai" panose="020B0503030403030204" pitchFamily="34" charset="-78"/>
              </a:rPr>
              <a:t>’ flexibility allows businesses from all sectors and with different specificity to use it,</a:t>
            </a:r>
          </a:p>
          <a:p>
            <a:pPr>
              <a:buFontTx/>
              <a:buChar char="-"/>
            </a:pPr>
            <a:r>
              <a:rPr lang="en-US" sz="2200" dirty="0">
                <a:latin typeface="Dubai" panose="020B0503030403030204" pitchFamily="34" charset="-78"/>
                <a:cs typeface="Dubai" panose="020B0503030403030204" pitchFamily="34" charset="-78"/>
              </a:rPr>
              <a:t>Even companies with variable remuneration can use </a:t>
            </a:r>
            <a:r>
              <a:rPr lang="en-US" sz="2200" dirty="0" err="1">
                <a:latin typeface="Dubai" panose="020B0503030403030204" pitchFamily="34" charset="-78"/>
                <a:cs typeface="Dubai" panose="020B0503030403030204" pitchFamily="34" charset="-78"/>
              </a:rPr>
              <a:t>ZohoBooks</a:t>
            </a:r>
            <a:r>
              <a:rPr lang="en-US" sz="2200" dirty="0">
                <a:latin typeface="Dubai" panose="020B0503030403030204" pitchFamily="34" charset="-78"/>
                <a:cs typeface="Dubai" panose="020B0503030403030204" pitchFamily="34" charset="-78"/>
              </a:rPr>
              <a:t> and its invoice module. </a:t>
            </a:r>
            <a:endParaRPr lang="en-AE" sz="2200" dirty="0">
              <a:latin typeface="Dubai" panose="020B0503030403030204" pitchFamily="34" charset="-78"/>
              <a:cs typeface="Dubai" panose="020B0503030403030204" pitchFamily="34" charset="-78"/>
            </a:endParaRPr>
          </a:p>
        </p:txBody>
      </p:sp>
      <p:sp>
        <p:nvSpPr>
          <p:cNvPr id="11" name="Title 1">
            <a:extLst>
              <a:ext uri="{FF2B5EF4-FFF2-40B4-BE49-F238E27FC236}">
                <a16:creationId xmlns:a16="http://schemas.microsoft.com/office/drawing/2014/main" id="{5C18CA51-9570-B0B1-6345-B084BE0C817E}"/>
              </a:ext>
            </a:extLst>
          </p:cNvPr>
          <p:cNvSpPr txBox="1">
            <a:spLocks/>
          </p:cNvSpPr>
          <p:nvPr/>
        </p:nvSpPr>
        <p:spPr>
          <a:xfrm>
            <a:off x="1006475" y="789586"/>
            <a:ext cx="12617450" cy="904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Dubai" panose="020B0503030403030204" pitchFamily="34" charset="-78"/>
                <a:ea typeface="+mj-ea"/>
                <a:cs typeface="Dubai" panose="020B0503030403030204" pitchFamily="34" charset="-78"/>
              </a:defRPr>
            </a:lvl1pPr>
          </a:lstStyle>
          <a:p>
            <a:r>
              <a:rPr lang="en-AE" dirty="0"/>
              <a:t>Overview</a:t>
            </a:r>
          </a:p>
        </p:txBody>
      </p:sp>
    </p:spTree>
    <p:extLst>
      <p:ext uri="{BB962C8B-B14F-4D97-AF65-F5344CB8AC3E}">
        <p14:creationId xmlns:p14="http://schemas.microsoft.com/office/powerpoint/2010/main" val="60973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0CC90289-8134-8FFB-7EE8-31EC46D7DC25}"/>
              </a:ext>
            </a:extLst>
          </p:cNvPr>
          <p:cNvSpPr/>
          <p:nvPr/>
        </p:nvSpPr>
        <p:spPr>
          <a:xfrm>
            <a:off x="869396" y="909869"/>
            <a:ext cx="6597015" cy="708779"/>
          </a:xfrm>
          <a:prstGeom prst="rect">
            <a:avLst/>
          </a:prstGeom>
          <a:noFill/>
          <a:ln/>
        </p:spPr>
        <p:txBody>
          <a:bodyPr wrap="none" lIns="0" tIns="0" rIns="0" bIns="0" rtlCol="0" anchor="t"/>
          <a:lstStyle/>
          <a:p>
            <a:pPr marL="0" indent="0">
              <a:lnSpc>
                <a:spcPts val="5550"/>
              </a:lnSpc>
              <a:buNone/>
            </a:pPr>
            <a:r>
              <a:rPr lang="en-US" sz="4450" dirty="0">
                <a:latin typeface="Dubai" panose="020B0503030403030204" pitchFamily="34" charset="-78"/>
                <a:ea typeface="Gelasio Semi Bold" pitchFamily="34" charset="-122"/>
                <a:cs typeface="Dubai" panose="020B0503030403030204" pitchFamily="34" charset="-78"/>
              </a:rPr>
              <a:t>Meet Phillips and Walls</a:t>
            </a:r>
            <a:endParaRPr lang="en-US" sz="4450" dirty="0">
              <a:latin typeface="Dubai" panose="020B0503030403030204" pitchFamily="34" charset="-78"/>
              <a:cs typeface="Dubai" panose="020B0503030403030204" pitchFamily="34" charset="-78"/>
            </a:endParaRPr>
          </a:p>
        </p:txBody>
      </p:sp>
      <p:grpSp>
        <p:nvGrpSpPr>
          <p:cNvPr id="15" name="Group 14">
            <a:extLst>
              <a:ext uri="{FF2B5EF4-FFF2-40B4-BE49-F238E27FC236}">
                <a16:creationId xmlns:a16="http://schemas.microsoft.com/office/drawing/2014/main" id="{D2E01AE3-140C-070B-63F1-8A653B1C79EE}"/>
              </a:ext>
            </a:extLst>
          </p:cNvPr>
          <p:cNvGrpSpPr/>
          <p:nvPr/>
        </p:nvGrpSpPr>
        <p:grpSpPr>
          <a:xfrm>
            <a:off x="869396" y="5149457"/>
            <a:ext cx="12891490" cy="2012030"/>
            <a:chOff x="869396" y="2365765"/>
            <a:chExt cx="12891490" cy="2012030"/>
          </a:xfrm>
        </p:grpSpPr>
        <p:pic>
          <p:nvPicPr>
            <p:cNvPr id="6" name="Image 2" descr="preencoded.png">
              <a:extLst>
                <a:ext uri="{FF2B5EF4-FFF2-40B4-BE49-F238E27FC236}">
                  <a16:creationId xmlns:a16="http://schemas.microsoft.com/office/drawing/2014/main" id="{7A243B97-F74A-9F2B-AB4A-D01F605E825E}"/>
                </a:ext>
              </a:extLst>
            </p:cNvPr>
            <p:cNvPicPr>
              <a:picLocks noChangeAspect="1"/>
            </p:cNvPicPr>
            <p:nvPr/>
          </p:nvPicPr>
          <p:blipFill>
            <a:blip r:embed="rId2"/>
            <a:stretch>
              <a:fillRect/>
            </a:stretch>
          </p:blipFill>
          <p:spPr>
            <a:xfrm>
              <a:off x="869396" y="2365765"/>
              <a:ext cx="566976" cy="566976"/>
            </a:xfrm>
            <a:prstGeom prst="rect">
              <a:avLst/>
            </a:prstGeom>
          </p:spPr>
        </p:pic>
        <p:sp>
          <p:nvSpPr>
            <p:cNvPr id="7" name="Text 3">
              <a:extLst>
                <a:ext uri="{FF2B5EF4-FFF2-40B4-BE49-F238E27FC236}">
                  <a16:creationId xmlns:a16="http://schemas.microsoft.com/office/drawing/2014/main" id="{E9D63D55-2620-C9B3-C97B-A44AC0029992}"/>
                </a:ext>
              </a:extLst>
            </p:cNvPr>
            <p:cNvSpPr/>
            <p:nvPr/>
          </p:nvSpPr>
          <p:spPr>
            <a:xfrm>
              <a:off x="869396" y="3159555"/>
              <a:ext cx="4029908" cy="354330"/>
            </a:xfrm>
            <a:prstGeom prst="rect">
              <a:avLst/>
            </a:prstGeom>
            <a:noFill/>
            <a:ln/>
          </p:spPr>
          <p:txBody>
            <a:bodyPr wrap="none" lIns="0" tIns="0" rIns="0" bIns="0" rtlCol="0" anchor="t"/>
            <a:lstStyle/>
            <a:p>
              <a:pPr marL="0" indent="0" algn="l">
                <a:lnSpc>
                  <a:spcPts val="2750"/>
                </a:lnSpc>
                <a:buNone/>
              </a:pPr>
              <a:r>
                <a:rPr lang="en-US" sz="2200" dirty="0">
                  <a:latin typeface="Dubai" panose="020B0503030403030204" pitchFamily="34" charset="-78"/>
                  <a:ea typeface="Gelasio Semi Bold" pitchFamily="34" charset="-122"/>
                  <a:cs typeface="Dubai" panose="020B0503030403030204" pitchFamily="34" charset="-78"/>
                </a:rPr>
                <a:t>Mortgage Broker</a:t>
              </a:r>
              <a:endParaRPr lang="en-US" sz="2200" dirty="0">
                <a:latin typeface="Dubai" panose="020B0503030403030204" pitchFamily="34" charset="-78"/>
                <a:cs typeface="Dubai" panose="020B0503030403030204" pitchFamily="34" charset="-78"/>
              </a:endParaRPr>
            </a:p>
          </p:txBody>
        </p:sp>
        <p:sp>
          <p:nvSpPr>
            <p:cNvPr id="8" name="Text 4">
              <a:extLst>
                <a:ext uri="{FF2B5EF4-FFF2-40B4-BE49-F238E27FC236}">
                  <a16:creationId xmlns:a16="http://schemas.microsoft.com/office/drawing/2014/main" id="{B608EC96-B1C1-CBAD-A068-D518B8B76CE0}"/>
                </a:ext>
              </a:extLst>
            </p:cNvPr>
            <p:cNvSpPr/>
            <p:nvPr/>
          </p:nvSpPr>
          <p:spPr>
            <a:xfrm>
              <a:off x="869396" y="3649973"/>
              <a:ext cx="3729519" cy="725805"/>
            </a:xfrm>
            <a:prstGeom prst="rect">
              <a:avLst/>
            </a:prstGeom>
            <a:noFill/>
            <a:ln/>
          </p:spPr>
          <p:txBody>
            <a:bodyPr wrap="square" lIns="0" tIns="0" rIns="0" bIns="0" rtlCol="0" anchor="t"/>
            <a:lstStyle/>
            <a:p>
              <a:pPr marL="0" indent="0" algn="just">
                <a:buNone/>
              </a:pPr>
              <a:r>
                <a:rPr lang="en-US" dirty="0">
                  <a:latin typeface="Dubai" panose="020B0503030403030204" pitchFamily="34" charset="-78"/>
                  <a:cs typeface="Dubai" panose="020B0503030403030204" pitchFamily="34" charset="-78"/>
                </a:rPr>
                <a:t>Phillips and Walls is a mortgage broker based in Dubai and in the UK.</a:t>
              </a:r>
            </a:p>
          </p:txBody>
        </p:sp>
        <p:pic>
          <p:nvPicPr>
            <p:cNvPr id="9" name="Image 3" descr="preencoded.png">
              <a:extLst>
                <a:ext uri="{FF2B5EF4-FFF2-40B4-BE49-F238E27FC236}">
                  <a16:creationId xmlns:a16="http://schemas.microsoft.com/office/drawing/2014/main" id="{060715EF-BFBD-E277-7D03-FC495E8CE069}"/>
                </a:ext>
              </a:extLst>
            </p:cNvPr>
            <p:cNvPicPr>
              <a:picLocks noChangeAspect="1"/>
            </p:cNvPicPr>
            <p:nvPr/>
          </p:nvPicPr>
          <p:blipFill>
            <a:blip r:embed="rId3"/>
            <a:stretch>
              <a:fillRect/>
            </a:stretch>
          </p:blipFill>
          <p:spPr>
            <a:xfrm>
              <a:off x="9640133" y="2365765"/>
              <a:ext cx="566976" cy="566976"/>
            </a:xfrm>
            <a:prstGeom prst="rect">
              <a:avLst/>
            </a:prstGeom>
          </p:spPr>
        </p:pic>
        <p:sp>
          <p:nvSpPr>
            <p:cNvPr id="10" name="Text 5">
              <a:extLst>
                <a:ext uri="{FF2B5EF4-FFF2-40B4-BE49-F238E27FC236}">
                  <a16:creationId xmlns:a16="http://schemas.microsoft.com/office/drawing/2014/main" id="{842CE6CC-C35B-002B-D78B-51E7091B06F5}"/>
                </a:ext>
              </a:extLst>
            </p:cNvPr>
            <p:cNvSpPr/>
            <p:nvPr/>
          </p:nvSpPr>
          <p:spPr>
            <a:xfrm>
              <a:off x="9640133" y="3159555"/>
              <a:ext cx="2835235" cy="354330"/>
            </a:xfrm>
            <a:prstGeom prst="rect">
              <a:avLst/>
            </a:prstGeom>
            <a:noFill/>
            <a:ln/>
          </p:spPr>
          <p:txBody>
            <a:bodyPr wrap="none" lIns="0" tIns="0" rIns="0" bIns="0" rtlCol="0" anchor="t"/>
            <a:lstStyle/>
            <a:p>
              <a:pPr marL="0" indent="0" algn="l">
                <a:lnSpc>
                  <a:spcPts val="2750"/>
                </a:lnSpc>
                <a:buNone/>
              </a:pPr>
              <a:r>
                <a:rPr lang="en-US" sz="2200" dirty="0">
                  <a:latin typeface="Dubai" panose="020B0503030403030204" pitchFamily="34" charset="-78"/>
                  <a:ea typeface="Gelasio Semi Bold" pitchFamily="34" charset="-122"/>
                  <a:cs typeface="Dubai" panose="020B0503030403030204" pitchFamily="34" charset="-78"/>
                </a:rPr>
                <a:t>Client Satisfaction</a:t>
              </a:r>
              <a:endParaRPr lang="en-US" sz="2200" dirty="0">
                <a:latin typeface="Dubai" panose="020B0503030403030204" pitchFamily="34" charset="-78"/>
                <a:cs typeface="Dubai" panose="020B0503030403030204" pitchFamily="34" charset="-78"/>
              </a:endParaRPr>
            </a:p>
          </p:txBody>
        </p:sp>
        <p:sp>
          <p:nvSpPr>
            <p:cNvPr id="11" name="Text 6">
              <a:extLst>
                <a:ext uri="{FF2B5EF4-FFF2-40B4-BE49-F238E27FC236}">
                  <a16:creationId xmlns:a16="http://schemas.microsoft.com/office/drawing/2014/main" id="{B6004E38-1501-5D26-269E-9BB2D5E89ABB}"/>
                </a:ext>
              </a:extLst>
            </p:cNvPr>
            <p:cNvSpPr/>
            <p:nvPr/>
          </p:nvSpPr>
          <p:spPr>
            <a:xfrm>
              <a:off x="9640133" y="3649973"/>
              <a:ext cx="4120753" cy="725805"/>
            </a:xfrm>
            <a:prstGeom prst="rect">
              <a:avLst/>
            </a:prstGeom>
            <a:noFill/>
            <a:ln/>
          </p:spPr>
          <p:txBody>
            <a:bodyPr wrap="square" lIns="0" tIns="0" rIns="0" bIns="0" rtlCol="0" anchor="t"/>
            <a:lstStyle/>
            <a:p>
              <a:pPr algn="just"/>
              <a:r>
                <a:rPr lang="en-US" b="0" i="0" dirty="0">
                  <a:effectLst/>
                  <a:latin typeface="Dubai" panose="020B0503030403030204" pitchFamily="34" charset="-78"/>
                  <a:cs typeface="Dubai" panose="020B0503030403030204" pitchFamily="34" charset="-78"/>
                </a:rPr>
                <a:t>Their direct contact with local banks, lenders, and real estate providers gives them an excellent satisfaction rate among their clients. </a:t>
              </a:r>
            </a:p>
          </p:txBody>
        </p:sp>
        <p:pic>
          <p:nvPicPr>
            <p:cNvPr id="12" name="Image 1" descr="preencoded.png">
              <a:extLst>
                <a:ext uri="{FF2B5EF4-FFF2-40B4-BE49-F238E27FC236}">
                  <a16:creationId xmlns:a16="http://schemas.microsoft.com/office/drawing/2014/main" id="{236BE6A4-E17C-1405-D6CE-2BDB3ACED039}"/>
                </a:ext>
              </a:extLst>
            </p:cNvPr>
            <p:cNvPicPr>
              <a:picLocks noChangeAspect="1"/>
            </p:cNvPicPr>
            <p:nvPr/>
          </p:nvPicPr>
          <p:blipFill>
            <a:blip r:embed="rId4"/>
            <a:stretch>
              <a:fillRect/>
            </a:stretch>
          </p:blipFill>
          <p:spPr>
            <a:xfrm>
              <a:off x="5254824" y="2367782"/>
              <a:ext cx="566976" cy="566976"/>
            </a:xfrm>
            <a:prstGeom prst="rect">
              <a:avLst/>
            </a:prstGeom>
          </p:spPr>
        </p:pic>
        <p:sp>
          <p:nvSpPr>
            <p:cNvPr id="13" name="Text 1">
              <a:extLst>
                <a:ext uri="{FF2B5EF4-FFF2-40B4-BE49-F238E27FC236}">
                  <a16:creationId xmlns:a16="http://schemas.microsoft.com/office/drawing/2014/main" id="{C797B686-8E9C-5CD3-A61C-EC68B88F8282}"/>
                </a:ext>
              </a:extLst>
            </p:cNvPr>
            <p:cNvSpPr/>
            <p:nvPr/>
          </p:nvSpPr>
          <p:spPr>
            <a:xfrm>
              <a:off x="5254824" y="3161572"/>
              <a:ext cx="3384828" cy="354330"/>
            </a:xfrm>
            <a:prstGeom prst="rect">
              <a:avLst/>
            </a:prstGeom>
            <a:noFill/>
            <a:ln/>
          </p:spPr>
          <p:txBody>
            <a:bodyPr wrap="none" lIns="0" tIns="0" rIns="0" bIns="0" rtlCol="0" anchor="t"/>
            <a:lstStyle/>
            <a:p>
              <a:pPr marL="0" indent="0" algn="l">
                <a:lnSpc>
                  <a:spcPts val="2750"/>
                </a:lnSpc>
                <a:buNone/>
              </a:pPr>
              <a:r>
                <a:rPr lang="en-US" sz="2200" dirty="0">
                  <a:latin typeface="Dubai" panose="020B0503030403030204" pitchFamily="34" charset="-78"/>
                  <a:ea typeface="Gelasio Semi Bold" pitchFamily="34" charset="-122"/>
                  <a:cs typeface="Dubai" panose="020B0503030403030204" pitchFamily="34" charset="-78"/>
                </a:rPr>
                <a:t>26+ Years of Experience</a:t>
              </a:r>
              <a:endParaRPr lang="en-US" sz="2200" dirty="0">
                <a:latin typeface="Dubai" panose="020B0503030403030204" pitchFamily="34" charset="-78"/>
                <a:cs typeface="Dubai" panose="020B0503030403030204" pitchFamily="34" charset="-78"/>
              </a:endParaRPr>
            </a:p>
          </p:txBody>
        </p:sp>
        <p:sp>
          <p:nvSpPr>
            <p:cNvPr id="14" name="Text 2">
              <a:extLst>
                <a:ext uri="{FF2B5EF4-FFF2-40B4-BE49-F238E27FC236}">
                  <a16:creationId xmlns:a16="http://schemas.microsoft.com/office/drawing/2014/main" id="{B722AE62-CEBF-D96F-5B9A-712E7C6C3BAD}"/>
                </a:ext>
              </a:extLst>
            </p:cNvPr>
            <p:cNvSpPr/>
            <p:nvPr/>
          </p:nvSpPr>
          <p:spPr>
            <a:xfrm>
              <a:off x="5254824" y="3651990"/>
              <a:ext cx="3729519" cy="725805"/>
            </a:xfrm>
            <a:prstGeom prst="rect">
              <a:avLst/>
            </a:prstGeom>
            <a:noFill/>
            <a:ln/>
          </p:spPr>
          <p:txBody>
            <a:bodyPr wrap="square" lIns="0" tIns="0" rIns="0" bIns="0" rtlCol="0" anchor="t"/>
            <a:lstStyle/>
            <a:p>
              <a:pPr marL="0" indent="0" algn="just">
                <a:buNone/>
              </a:pPr>
              <a:r>
                <a:rPr lang="en-US" dirty="0">
                  <a:latin typeface="Dubai" panose="020B0503030403030204" pitchFamily="34" charset="-78"/>
                  <a:ea typeface="Gelasio" pitchFamily="34" charset="-122"/>
                  <a:cs typeface="Dubai" panose="020B0503030403030204" pitchFamily="34" charset="-78"/>
                </a:rPr>
                <a:t>It has established presence in both the UK and UAE markets.</a:t>
              </a:r>
              <a:endParaRPr lang="en-US" dirty="0">
                <a:latin typeface="Dubai" panose="020B0503030403030204" pitchFamily="34" charset="-78"/>
                <a:cs typeface="Dubai" panose="020B0503030403030204" pitchFamily="34" charset="-78"/>
              </a:endParaRPr>
            </a:p>
          </p:txBody>
        </p:sp>
      </p:grpSp>
      <p:sp>
        <p:nvSpPr>
          <p:cNvPr id="16" name="TextBox 15">
            <a:extLst>
              <a:ext uri="{FF2B5EF4-FFF2-40B4-BE49-F238E27FC236}">
                <a16:creationId xmlns:a16="http://schemas.microsoft.com/office/drawing/2014/main" id="{5066F90A-ACCD-8EA7-47ED-F2AE6E7407A5}"/>
              </a:ext>
            </a:extLst>
          </p:cNvPr>
          <p:cNvSpPr txBox="1"/>
          <p:nvPr/>
        </p:nvSpPr>
        <p:spPr>
          <a:xfrm>
            <a:off x="1538243" y="2118057"/>
            <a:ext cx="11553914" cy="923330"/>
          </a:xfrm>
          <a:prstGeom prst="rect">
            <a:avLst/>
          </a:prstGeom>
          <a:noFill/>
        </p:spPr>
        <p:txBody>
          <a:bodyPr wrap="square">
            <a:spAutoFit/>
          </a:bodyPr>
          <a:lstStyle/>
          <a:p>
            <a:pPr algn="just"/>
            <a:r>
              <a:rPr lang="en-US" sz="1800" b="0" i="0" u="none" strike="noStrike" dirty="0">
                <a:effectLst/>
                <a:latin typeface="Dubai" panose="020B0503030403030204" pitchFamily="34" charset="-78"/>
                <a:cs typeface="Dubai" panose="020B0503030403030204" pitchFamily="34" charset="-78"/>
              </a:rPr>
              <a:t>“We are a trusted Mortgage Brokers with a wealth of experience in the regional mortgage market. We pride ourselves on providing a personal service to each client, focusing on customer service, honesty, and guidance throughout the mortgage process.”</a:t>
            </a:r>
            <a:endParaRPr lang="en-AE" dirty="0">
              <a:latin typeface="Dubai" panose="020B0503030403030204" pitchFamily="34" charset="-78"/>
              <a:cs typeface="Dubai" panose="020B0503030403030204" pitchFamily="34" charset="-78"/>
            </a:endParaRPr>
          </a:p>
        </p:txBody>
      </p:sp>
      <p:pic>
        <p:nvPicPr>
          <p:cNvPr id="5" name="Picture 4" descr="A group of colorful quote marks&#10;&#10;Description automatically generated">
            <a:extLst>
              <a:ext uri="{FF2B5EF4-FFF2-40B4-BE49-F238E27FC236}">
                <a16:creationId xmlns:a16="http://schemas.microsoft.com/office/drawing/2014/main" id="{143BAE42-FFD7-F9AA-F1B4-B6166BAF1648}"/>
              </a:ext>
            </a:extLst>
          </p:cNvPr>
          <p:cNvPicPr>
            <a:picLocks noChangeAspect="1"/>
          </p:cNvPicPr>
          <p:nvPr/>
        </p:nvPicPr>
        <p:blipFill>
          <a:blip r:embed="rId5"/>
          <a:srcRect l="38054" t="8166" r="42053" b="79745"/>
          <a:stretch/>
        </p:blipFill>
        <p:spPr>
          <a:xfrm>
            <a:off x="504767" y="1827388"/>
            <a:ext cx="933000" cy="566977"/>
          </a:xfrm>
          <a:prstGeom prst="rect">
            <a:avLst/>
          </a:prstGeom>
        </p:spPr>
      </p:pic>
      <p:sp>
        <p:nvSpPr>
          <p:cNvPr id="18" name="TextBox 17">
            <a:extLst>
              <a:ext uri="{FF2B5EF4-FFF2-40B4-BE49-F238E27FC236}">
                <a16:creationId xmlns:a16="http://schemas.microsoft.com/office/drawing/2014/main" id="{E9B1838D-7322-EB41-D166-A2BDD30294EC}"/>
              </a:ext>
            </a:extLst>
          </p:cNvPr>
          <p:cNvSpPr txBox="1"/>
          <p:nvPr/>
        </p:nvSpPr>
        <p:spPr>
          <a:xfrm>
            <a:off x="6284685" y="4471296"/>
            <a:ext cx="2061029" cy="369332"/>
          </a:xfrm>
          <a:prstGeom prst="rect">
            <a:avLst/>
          </a:prstGeom>
          <a:noFill/>
        </p:spPr>
        <p:txBody>
          <a:bodyPr wrap="square">
            <a:spAutoFit/>
          </a:bodyPr>
          <a:lstStyle/>
          <a:p>
            <a:r>
              <a:rPr lang="en-AE" dirty="0"/>
              <a:t>https://pwmb.ae/</a:t>
            </a:r>
          </a:p>
        </p:txBody>
      </p:sp>
      <p:pic>
        <p:nvPicPr>
          <p:cNvPr id="1026" name="Picture 2" descr="Phillips &amp; Walls Mortgage Brokers LLC">
            <a:extLst>
              <a:ext uri="{FF2B5EF4-FFF2-40B4-BE49-F238E27FC236}">
                <a16:creationId xmlns:a16="http://schemas.microsoft.com/office/drawing/2014/main" id="{DBBF0EDC-C9E5-6573-5440-F0D22B8BCB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685" y="3375642"/>
            <a:ext cx="2061029" cy="103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1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A25E-01C9-B773-BAE7-F95D18A66CED}"/>
              </a:ext>
            </a:extLst>
          </p:cNvPr>
          <p:cNvSpPr>
            <a:spLocks noGrp="1"/>
          </p:cNvSpPr>
          <p:nvPr>
            <p:ph type="title"/>
          </p:nvPr>
        </p:nvSpPr>
        <p:spPr/>
        <p:txBody>
          <a:bodyPr>
            <a:normAutofit/>
          </a:bodyPr>
          <a:lstStyle/>
          <a:p>
            <a:pPr marL="0" indent="0">
              <a:lnSpc>
                <a:spcPts val="5550"/>
              </a:lnSpc>
              <a:buNone/>
            </a:pPr>
            <a:r>
              <a:rPr lang="en-US" sz="4450" dirty="0">
                <a:ea typeface="Gelasio Semi Bold" pitchFamily="34" charset="-122"/>
              </a:rPr>
              <a:t>Pre-</a:t>
            </a:r>
            <a:r>
              <a:rPr lang="en-US" sz="4450" dirty="0" err="1">
                <a:ea typeface="Gelasio Semi Bold" pitchFamily="34" charset="-122"/>
              </a:rPr>
              <a:t>ZohoBooks</a:t>
            </a:r>
            <a:r>
              <a:rPr lang="en-US" sz="4450" dirty="0">
                <a:ea typeface="Gelasio Semi Bold" pitchFamily="34" charset="-122"/>
              </a:rPr>
              <a:t> Challenges</a:t>
            </a:r>
            <a:endParaRPr lang="en-US" sz="4450" dirty="0"/>
          </a:p>
        </p:txBody>
      </p:sp>
      <p:sp>
        <p:nvSpPr>
          <p:cNvPr id="3" name="Content Placeholder 2">
            <a:extLst>
              <a:ext uri="{FF2B5EF4-FFF2-40B4-BE49-F238E27FC236}">
                <a16:creationId xmlns:a16="http://schemas.microsoft.com/office/drawing/2014/main" id="{9500873E-459F-2476-260E-90848D6E3747}"/>
              </a:ext>
            </a:extLst>
          </p:cNvPr>
          <p:cNvSpPr>
            <a:spLocks noGrp="1"/>
          </p:cNvSpPr>
          <p:nvPr>
            <p:ph idx="1"/>
          </p:nvPr>
        </p:nvSpPr>
        <p:spPr>
          <a:xfrm>
            <a:off x="1532195" y="1886857"/>
            <a:ext cx="11266488" cy="3950154"/>
          </a:xfrm>
        </p:spPr>
        <p:txBody>
          <a:bodyPr>
            <a:normAutofit/>
          </a:bodyPr>
          <a:lstStyle/>
          <a:p>
            <a:pPr algn="just"/>
            <a:r>
              <a:rPr lang="en-US" sz="1800" dirty="0"/>
              <a:t>Phillips and Walls is a mortgage brokerage firm that specializes in helping clients secure home loans. Unlike businesses that generate revenue by selling physical products at a set price, Phillips and Walls earn their income by receiving a commission on the loans they broker. </a:t>
            </a:r>
          </a:p>
          <a:p>
            <a:pPr algn="just"/>
            <a:endParaRPr lang="en-US" sz="1800" dirty="0"/>
          </a:p>
          <a:p>
            <a:pPr algn="just"/>
            <a:r>
              <a:rPr lang="en-US" sz="1800" dirty="0"/>
              <a:t>This commission is typically a percentage of the total loan amount, which can vary based on the type and size of the loan, as well as the agreements they have with lenders.</a:t>
            </a:r>
          </a:p>
          <a:p>
            <a:pPr algn="just"/>
            <a:endParaRPr lang="en-US" sz="1800" dirty="0"/>
          </a:p>
          <a:p>
            <a:pPr algn="just"/>
            <a:r>
              <a:rPr lang="en-US" sz="1800" dirty="0"/>
              <a:t>To align with this unique business model, Phillips and Walls had to adjust their invoicing system. Traditional invoices, which are often designed for businesses selling goods at a fixed price, don't adequately reflect the commission-based income structure of a mortgage broker. </a:t>
            </a:r>
          </a:p>
          <a:p>
            <a:pPr algn="just"/>
            <a:endParaRPr lang="en-US" sz="1800" dirty="0"/>
          </a:p>
          <a:p>
            <a:pPr algn="just"/>
            <a:r>
              <a:rPr lang="en-US" sz="1800" dirty="0"/>
              <a:t>As a result, they needed to modify their invoices to clearly indicate the commission fees they receive from each loan. </a:t>
            </a:r>
          </a:p>
        </p:txBody>
      </p:sp>
      <p:grpSp>
        <p:nvGrpSpPr>
          <p:cNvPr id="8" name="Group 7">
            <a:extLst>
              <a:ext uri="{FF2B5EF4-FFF2-40B4-BE49-F238E27FC236}">
                <a16:creationId xmlns:a16="http://schemas.microsoft.com/office/drawing/2014/main" id="{FA34DD4B-102C-6815-9801-E032585DD427}"/>
              </a:ext>
            </a:extLst>
          </p:cNvPr>
          <p:cNvGrpSpPr/>
          <p:nvPr/>
        </p:nvGrpSpPr>
        <p:grpSpPr>
          <a:xfrm>
            <a:off x="844884" y="1886857"/>
            <a:ext cx="569578" cy="3950154"/>
            <a:chOff x="1259222" y="2276475"/>
            <a:chExt cx="690228" cy="4586290"/>
          </a:xfrm>
        </p:grpSpPr>
        <p:pic>
          <p:nvPicPr>
            <p:cNvPr id="4" name="Image 1" descr="preencoded.png">
              <a:extLst>
                <a:ext uri="{FF2B5EF4-FFF2-40B4-BE49-F238E27FC236}">
                  <a16:creationId xmlns:a16="http://schemas.microsoft.com/office/drawing/2014/main" id="{2693227C-7E31-93F5-19E3-994F58324276}"/>
                </a:ext>
              </a:extLst>
            </p:cNvPr>
            <p:cNvPicPr>
              <a:picLocks noChangeAspect="1"/>
            </p:cNvPicPr>
            <p:nvPr/>
          </p:nvPicPr>
          <p:blipFill>
            <a:blip r:embed="rId2"/>
            <a:stretch>
              <a:fillRect/>
            </a:stretch>
          </p:blipFill>
          <p:spPr>
            <a:xfrm>
              <a:off x="1285796" y="2276475"/>
              <a:ext cx="663654" cy="1065831"/>
            </a:xfrm>
            <a:prstGeom prst="rect">
              <a:avLst/>
            </a:prstGeom>
          </p:spPr>
        </p:pic>
        <p:pic>
          <p:nvPicPr>
            <p:cNvPr id="5" name="Image 2" descr="preencoded.png">
              <a:extLst>
                <a:ext uri="{FF2B5EF4-FFF2-40B4-BE49-F238E27FC236}">
                  <a16:creationId xmlns:a16="http://schemas.microsoft.com/office/drawing/2014/main" id="{21185D09-F635-6FEB-67B3-508D432F8D6C}"/>
                </a:ext>
              </a:extLst>
            </p:cNvPr>
            <p:cNvPicPr>
              <a:picLocks noChangeAspect="1"/>
            </p:cNvPicPr>
            <p:nvPr/>
          </p:nvPicPr>
          <p:blipFill>
            <a:blip r:embed="rId3"/>
            <a:stretch>
              <a:fillRect/>
            </a:stretch>
          </p:blipFill>
          <p:spPr>
            <a:xfrm>
              <a:off x="1259222" y="3458544"/>
              <a:ext cx="663654" cy="1065831"/>
            </a:xfrm>
            <a:prstGeom prst="rect">
              <a:avLst/>
            </a:prstGeom>
          </p:spPr>
        </p:pic>
        <p:pic>
          <p:nvPicPr>
            <p:cNvPr id="6" name="Image 3" descr="preencoded.png">
              <a:extLst>
                <a:ext uri="{FF2B5EF4-FFF2-40B4-BE49-F238E27FC236}">
                  <a16:creationId xmlns:a16="http://schemas.microsoft.com/office/drawing/2014/main" id="{52FB2B85-D0F3-E611-481F-FE79E6894138}"/>
                </a:ext>
              </a:extLst>
            </p:cNvPr>
            <p:cNvPicPr>
              <a:picLocks noChangeAspect="1"/>
            </p:cNvPicPr>
            <p:nvPr/>
          </p:nvPicPr>
          <p:blipFill>
            <a:blip r:embed="rId4"/>
            <a:stretch>
              <a:fillRect/>
            </a:stretch>
          </p:blipFill>
          <p:spPr>
            <a:xfrm>
              <a:off x="1259222" y="4614865"/>
              <a:ext cx="663654" cy="1065831"/>
            </a:xfrm>
            <a:prstGeom prst="rect">
              <a:avLst/>
            </a:prstGeom>
          </p:spPr>
        </p:pic>
        <p:pic>
          <p:nvPicPr>
            <p:cNvPr id="7" name="Image 4" descr="preencoded.png">
              <a:extLst>
                <a:ext uri="{FF2B5EF4-FFF2-40B4-BE49-F238E27FC236}">
                  <a16:creationId xmlns:a16="http://schemas.microsoft.com/office/drawing/2014/main" id="{32E4EC86-72D6-34B2-6862-3AC6431F457C}"/>
                </a:ext>
              </a:extLst>
            </p:cNvPr>
            <p:cNvPicPr>
              <a:picLocks noChangeAspect="1"/>
            </p:cNvPicPr>
            <p:nvPr/>
          </p:nvPicPr>
          <p:blipFill>
            <a:blip r:embed="rId5"/>
            <a:stretch>
              <a:fillRect/>
            </a:stretch>
          </p:blipFill>
          <p:spPr>
            <a:xfrm>
              <a:off x="1259222" y="5796934"/>
              <a:ext cx="663654" cy="1065831"/>
            </a:xfrm>
            <a:prstGeom prst="rect">
              <a:avLst/>
            </a:prstGeom>
          </p:spPr>
        </p:pic>
      </p:grpSp>
      <p:pic>
        <p:nvPicPr>
          <p:cNvPr id="9" name="Picture 8" descr="A group of colorful quote marks&#10;&#10;Description automatically generated">
            <a:extLst>
              <a:ext uri="{FF2B5EF4-FFF2-40B4-BE49-F238E27FC236}">
                <a16:creationId xmlns:a16="http://schemas.microsoft.com/office/drawing/2014/main" id="{82C50C70-D10A-4B78-1F17-B2A499F52977}"/>
              </a:ext>
            </a:extLst>
          </p:cNvPr>
          <p:cNvPicPr>
            <a:picLocks noChangeAspect="1"/>
          </p:cNvPicPr>
          <p:nvPr/>
        </p:nvPicPr>
        <p:blipFill>
          <a:blip r:embed="rId6"/>
          <a:srcRect l="41176" t="26037" r="41080" b="58488"/>
          <a:stretch/>
        </p:blipFill>
        <p:spPr>
          <a:xfrm>
            <a:off x="458416" y="6476726"/>
            <a:ext cx="816793" cy="712376"/>
          </a:xfrm>
          <a:prstGeom prst="rect">
            <a:avLst/>
          </a:prstGeom>
        </p:spPr>
      </p:pic>
      <p:sp>
        <p:nvSpPr>
          <p:cNvPr id="10" name="TextBox 9">
            <a:extLst>
              <a:ext uri="{FF2B5EF4-FFF2-40B4-BE49-F238E27FC236}">
                <a16:creationId xmlns:a16="http://schemas.microsoft.com/office/drawing/2014/main" id="{A2708CF4-B368-7F57-5225-0B20D18B4166}"/>
              </a:ext>
            </a:extLst>
          </p:cNvPr>
          <p:cNvSpPr txBox="1"/>
          <p:nvPr/>
        </p:nvSpPr>
        <p:spPr>
          <a:xfrm>
            <a:off x="1275209" y="6727437"/>
            <a:ext cx="10858734" cy="923330"/>
          </a:xfrm>
          <a:prstGeom prst="rect">
            <a:avLst/>
          </a:prstGeom>
          <a:noFill/>
        </p:spPr>
        <p:txBody>
          <a:bodyPr wrap="square">
            <a:spAutoFit/>
          </a:bodyPr>
          <a:lstStyle/>
          <a:p>
            <a:pPr algn="just"/>
            <a:r>
              <a:rPr lang="en-US" b="0" i="0" u="none" strike="noStrike" dirty="0">
                <a:effectLst/>
                <a:latin typeface="Dubai" panose="020B0503030403030204" pitchFamily="34" charset="-78"/>
                <a:cs typeface="Dubai" panose="020B0503030403030204" pitchFamily="34" charset="-78"/>
              </a:rPr>
              <a:t>“Dealing with many different banks and their commission percentages and slabs meant we had to tailor our invoice system to accurately invoice the required amount. Any errors would result in incorrect amounts being billed and big delays in receiving funds.” </a:t>
            </a:r>
            <a:endParaRPr lang="en-AE"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76953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81B2-2C84-1767-0694-63DE1E9DCA86}"/>
              </a:ext>
            </a:extLst>
          </p:cNvPr>
          <p:cNvSpPr>
            <a:spLocks noGrp="1"/>
          </p:cNvSpPr>
          <p:nvPr>
            <p:ph type="title"/>
          </p:nvPr>
        </p:nvSpPr>
        <p:spPr/>
        <p:txBody>
          <a:bodyPr/>
          <a:lstStyle/>
          <a:p>
            <a:pPr marL="0" indent="0">
              <a:lnSpc>
                <a:spcPts val="4450"/>
              </a:lnSpc>
              <a:buNone/>
            </a:pPr>
            <a:r>
              <a:rPr lang="en-US" sz="4400" dirty="0" err="1">
                <a:ea typeface="Gelasio Semi Bold" pitchFamily="34" charset="-122"/>
              </a:rPr>
              <a:t>ZohoBooks</a:t>
            </a:r>
            <a:r>
              <a:rPr lang="en-US" sz="4400" dirty="0">
                <a:ea typeface="Gelasio Semi Bold" pitchFamily="34" charset="-122"/>
              </a:rPr>
              <a:t>: The Tailored Solution</a:t>
            </a:r>
            <a:endParaRPr lang="en-US" sz="4400" dirty="0"/>
          </a:p>
        </p:txBody>
      </p:sp>
      <p:sp>
        <p:nvSpPr>
          <p:cNvPr id="3" name="Content Placeholder 2">
            <a:extLst>
              <a:ext uri="{FF2B5EF4-FFF2-40B4-BE49-F238E27FC236}">
                <a16:creationId xmlns:a16="http://schemas.microsoft.com/office/drawing/2014/main" id="{42600B13-836F-2156-1FA5-B8D9D6D31BEB}"/>
              </a:ext>
            </a:extLst>
          </p:cNvPr>
          <p:cNvSpPr>
            <a:spLocks noGrp="1"/>
          </p:cNvSpPr>
          <p:nvPr>
            <p:ph idx="1"/>
          </p:nvPr>
        </p:nvSpPr>
        <p:spPr>
          <a:xfrm>
            <a:off x="1006475" y="2190750"/>
            <a:ext cx="11823700" cy="5221288"/>
          </a:xfrm>
        </p:spPr>
        <p:txBody>
          <a:bodyPr>
            <a:normAutofit/>
          </a:bodyPr>
          <a:lstStyle/>
          <a:p>
            <a:pPr marL="0" indent="0" algn="just">
              <a:buNone/>
            </a:pPr>
            <a:r>
              <a:rPr lang="en-AE" sz="2000" dirty="0"/>
              <a:t>Our ZohoBooks experts took the time to evaluate the case and find a solution to automatize the adjustment of the invoices:  </a:t>
            </a:r>
          </a:p>
          <a:p>
            <a:pPr marL="0" indent="0" algn="just">
              <a:buNone/>
            </a:pPr>
            <a:endParaRPr lang="en-AE" sz="2000" dirty="0"/>
          </a:p>
          <a:p>
            <a:pPr algn="just"/>
            <a:r>
              <a:rPr lang="en-AE" sz="2000" dirty="0"/>
              <a:t>The amount of the loan is now passed as a quantity</a:t>
            </a:r>
            <a:r>
              <a:rPr lang="en-US" sz="2000" dirty="0"/>
              <a:t>, </a:t>
            </a:r>
            <a:r>
              <a:rPr lang="en-US" sz="2000" b="0" i="0" u="none" strike="noStrike" dirty="0">
                <a:solidFill>
                  <a:srgbClr val="212121"/>
                </a:solidFill>
                <a:effectLst/>
              </a:rPr>
              <a:t>as this was a mandatory requirement for a broker’s invoices</a:t>
            </a:r>
            <a:endParaRPr lang="en-AE" sz="2000" dirty="0"/>
          </a:p>
          <a:p>
            <a:pPr algn="just"/>
            <a:r>
              <a:rPr lang="en-AE" sz="2000" dirty="0"/>
              <a:t>The comission is calculated as a rate, named “slab %”</a:t>
            </a:r>
            <a:r>
              <a:rPr lang="en-US" sz="2000" dirty="0"/>
              <a:t>,</a:t>
            </a:r>
            <a:r>
              <a:rPr lang="en-US" sz="2000" b="0" i="0" u="none" strike="noStrike" dirty="0">
                <a:solidFill>
                  <a:srgbClr val="212121"/>
                </a:solidFill>
                <a:effectLst/>
              </a:rPr>
              <a:t> as this was a mandatory requirement for a broker’s invoices</a:t>
            </a:r>
            <a:endParaRPr lang="en-AE" sz="2000" dirty="0"/>
          </a:p>
          <a:p>
            <a:pPr algn="just"/>
            <a:r>
              <a:rPr lang="en-US" sz="2000" b="0" i="0" u="none" strike="noStrike" dirty="0">
                <a:solidFill>
                  <a:srgbClr val="212121"/>
                </a:solidFill>
                <a:effectLst/>
              </a:rPr>
              <a:t>Item Details is now “ Client Name”, as this was a mandatory requirement for a broker’s invoices</a:t>
            </a:r>
          </a:p>
          <a:p>
            <a:pPr algn="just"/>
            <a:r>
              <a:rPr lang="en-US" sz="2000" b="0" i="0" u="none" strike="noStrike" dirty="0">
                <a:solidFill>
                  <a:srgbClr val="212121"/>
                </a:solidFill>
                <a:effectLst/>
              </a:rPr>
              <a:t>Discount is also used and named “ MF 10%”</a:t>
            </a:r>
          </a:p>
          <a:p>
            <a:pPr marL="0" indent="0" algn="just">
              <a:buNone/>
            </a:pPr>
            <a:endParaRPr lang="en-AE" sz="2000" dirty="0"/>
          </a:p>
        </p:txBody>
      </p:sp>
    </p:spTree>
    <p:extLst>
      <p:ext uri="{BB962C8B-B14F-4D97-AF65-F5344CB8AC3E}">
        <p14:creationId xmlns:p14="http://schemas.microsoft.com/office/powerpoint/2010/main" val="214340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1F906-28B0-5D84-8F74-65FD8A5E342C}"/>
              </a:ext>
            </a:extLst>
          </p:cNvPr>
          <p:cNvPicPr>
            <a:picLocks noChangeAspect="1"/>
          </p:cNvPicPr>
          <p:nvPr/>
        </p:nvPicPr>
        <p:blipFill>
          <a:blip r:embed="rId2">
            <a:alphaModFix amt="94000"/>
          </a:blip>
          <a:srcRect t="42241" b="12281"/>
          <a:stretch/>
        </p:blipFill>
        <p:spPr>
          <a:xfrm>
            <a:off x="1334179" y="4612710"/>
            <a:ext cx="7990116" cy="2600684"/>
          </a:xfrm>
          <a:prstGeom prst="rect">
            <a:avLst/>
          </a:prstGeom>
        </p:spPr>
      </p:pic>
      <p:sp>
        <p:nvSpPr>
          <p:cNvPr id="4" name="Content Placeholder 2">
            <a:extLst>
              <a:ext uri="{FF2B5EF4-FFF2-40B4-BE49-F238E27FC236}">
                <a16:creationId xmlns:a16="http://schemas.microsoft.com/office/drawing/2014/main" id="{EF7DFCFB-4B65-2405-7D6D-DA908382D6BE}"/>
              </a:ext>
            </a:extLst>
          </p:cNvPr>
          <p:cNvSpPr txBox="1">
            <a:spLocks/>
          </p:cNvSpPr>
          <p:nvPr/>
        </p:nvSpPr>
        <p:spPr>
          <a:xfrm>
            <a:off x="9521057" y="1337189"/>
            <a:ext cx="4829176" cy="909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ubai" panose="020B0503030403030204" pitchFamily="34" charset="-78"/>
                <a:ea typeface="+mn-ea"/>
                <a:cs typeface="Dubai" panose="020B0503030403030204"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ubai" panose="020B0503030403030204" pitchFamily="34" charset="-78"/>
                <a:ea typeface="+mn-ea"/>
                <a:cs typeface="Dubai" panose="020B0503030403030204"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ubai" panose="020B0503030403030204" pitchFamily="34" charset="-78"/>
                <a:ea typeface="+mn-ea"/>
                <a:cs typeface="Dubai" panose="020B0503030403030204"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Example of the invoice’s fields before (1) and after (2) customization</a:t>
            </a:r>
            <a:endParaRPr lang="en-AE" sz="2000" dirty="0"/>
          </a:p>
        </p:txBody>
      </p:sp>
      <p:pic>
        <p:nvPicPr>
          <p:cNvPr id="5" name="Picture 4">
            <a:extLst>
              <a:ext uri="{FF2B5EF4-FFF2-40B4-BE49-F238E27FC236}">
                <a16:creationId xmlns:a16="http://schemas.microsoft.com/office/drawing/2014/main" id="{BAE3AE28-E5F5-35AD-2948-9DD504B3EECE}"/>
              </a:ext>
            </a:extLst>
          </p:cNvPr>
          <p:cNvPicPr>
            <a:picLocks noChangeAspect="1"/>
          </p:cNvPicPr>
          <p:nvPr/>
        </p:nvPicPr>
        <p:blipFill>
          <a:blip r:embed="rId3"/>
          <a:stretch>
            <a:fillRect/>
          </a:stretch>
        </p:blipFill>
        <p:spPr>
          <a:xfrm>
            <a:off x="1666195" y="1146572"/>
            <a:ext cx="7772400" cy="2909123"/>
          </a:xfrm>
          <a:prstGeom prst="rect">
            <a:avLst/>
          </a:prstGeom>
        </p:spPr>
      </p:pic>
      <p:sp>
        <p:nvSpPr>
          <p:cNvPr id="6" name="Rectangle 5">
            <a:extLst>
              <a:ext uri="{FF2B5EF4-FFF2-40B4-BE49-F238E27FC236}">
                <a16:creationId xmlns:a16="http://schemas.microsoft.com/office/drawing/2014/main" id="{136B384F-CEF9-BEDB-4790-1CDB8B44B110}"/>
              </a:ext>
            </a:extLst>
          </p:cNvPr>
          <p:cNvSpPr/>
          <p:nvPr/>
        </p:nvSpPr>
        <p:spPr>
          <a:xfrm>
            <a:off x="1674132" y="1545177"/>
            <a:ext cx="1092148" cy="2398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Rectangle 6">
            <a:extLst>
              <a:ext uri="{FF2B5EF4-FFF2-40B4-BE49-F238E27FC236}">
                <a16:creationId xmlns:a16="http://schemas.microsoft.com/office/drawing/2014/main" id="{67C9E2E7-138E-BC54-830C-24A8FBEEC935}"/>
              </a:ext>
            </a:extLst>
          </p:cNvPr>
          <p:cNvSpPr/>
          <p:nvPr/>
        </p:nvSpPr>
        <p:spPr>
          <a:xfrm>
            <a:off x="2123212" y="4731110"/>
            <a:ext cx="1092148" cy="2398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8" name="Rectangle 7">
            <a:extLst>
              <a:ext uri="{FF2B5EF4-FFF2-40B4-BE49-F238E27FC236}">
                <a16:creationId xmlns:a16="http://schemas.microsoft.com/office/drawing/2014/main" id="{5FBDF476-7E33-F93D-291C-237584C7B007}"/>
              </a:ext>
            </a:extLst>
          </p:cNvPr>
          <p:cNvSpPr/>
          <p:nvPr/>
        </p:nvSpPr>
        <p:spPr>
          <a:xfrm>
            <a:off x="4460247" y="1552165"/>
            <a:ext cx="1092148" cy="23984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Rectangle 8">
            <a:extLst>
              <a:ext uri="{FF2B5EF4-FFF2-40B4-BE49-F238E27FC236}">
                <a16:creationId xmlns:a16="http://schemas.microsoft.com/office/drawing/2014/main" id="{882B040C-804B-6F77-CB92-9D007E34EAFE}"/>
              </a:ext>
            </a:extLst>
          </p:cNvPr>
          <p:cNvSpPr/>
          <p:nvPr/>
        </p:nvSpPr>
        <p:spPr>
          <a:xfrm>
            <a:off x="4460247" y="4738099"/>
            <a:ext cx="1092148" cy="23984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0" name="Rectangle 9">
            <a:extLst>
              <a:ext uri="{FF2B5EF4-FFF2-40B4-BE49-F238E27FC236}">
                <a16:creationId xmlns:a16="http://schemas.microsoft.com/office/drawing/2014/main" id="{35D5DF56-D6F4-8224-15CE-91D2EE409A9A}"/>
              </a:ext>
            </a:extLst>
          </p:cNvPr>
          <p:cNvSpPr/>
          <p:nvPr/>
        </p:nvSpPr>
        <p:spPr>
          <a:xfrm>
            <a:off x="5691938" y="1554663"/>
            <a:ext cx="552059" cy="237345"/>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Rectangle 10">
            <a:extLst>
              <a:ext uri="{FF2B5EF4-FFF2-40B4-BE49-F238E27FC236}">
                <a16:creationId xmlns:a16="http://schemas.microsoft.com/office/drawing/2014/main" id="{A1061ED1-2B6B-F2BA-2020-6CE19001C529}"/>
              </a:ext>
            </a:extLst>
          </p:cNvPr>
          <p:cNvSpPr/>
          <p:nvPr/>
        </p:nvSpPr>
        <p:spPr>
          <a:xfrm>
            <a:off x="5691938" y="4740597"/>
            <a:ext cx="552059" cy="237345"/>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2" name="Rectangle 11">
            <a:extLst>
              <a:ext uri="{FF2B5EF4-FFF2-40B4-BE49-F238E27FC236}">
                <a16:creationId xmlns:a16="http://schemas.microsoft.com/office/drawing/2014/main" id="{29BF7339-6B84-2C88-8085-3AA0E1F9E2FB}"/>
              </a:ext>
            </a:extLst>
          </p:cNvPr>
          <p:cNvSpPr/>
          <p:nvPr/>
        </p:nvSpPr>
        <p:spPr>
          <a:xfrm>
            <a:off x="6376486" y="1554663"/>
            <a:ext cx="676981" cy="230357"/>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3" name="Rectangle 12">
            <a:extLst>
              <a:ext uri="{FF2B5EF4-FFF2-40B4-BE49-F238E27FC236}">
                <a16:creationId xmlns:a16="http://schemas.microsoft.com/office/drawing/2014/main" id="{33F54810-9037-1304-E45A-62E3AF8F9E74}"/>
              </a:ext>
            </a:extLst>
          </p:cNvPr>
          <p:cNvSpPr/>
          <p:nvPr/>
        </p:nvSpPr>
        <p:spPr>
          <a:xfrm>
            <a:off x="6376486" y="4725606"/>
            <a:ext cx="676981" cy="230357"/>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4" name="Rectangle 13">
            <a:extLst>
              <a:ext uri="{FF2B5EF4-FFF2-40B4-BE49-F238E27FC236}">
                <a16:creationId xmlns:a16="http://schemas.microsoft.com/office/drawing/2014/main" id="{4DA2B7D4-5532-3172-008C-25FA287645D2}"/>
              </a:ext>
            </a:extLst>
          </p:cNvPr>
          <p:cNvSpPr/>
          <p:nvPr/>
        </p:nvSpPr>
        <p:spPr>
          <a:xfrm>
            <a:off x="1436914" y="1146572"/>
            <a:ext cx="7887381" cy="3033543"/>
          </a:xfrm>
          <a:prstGeom prst="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5" name="Rectangle 14">
            <a:extLst>
              <a:ext uri="{FF2B5EF4-FFF2-40B4-BE49-F238E27FC236}">
                <a16:creationId xmlns:a16="http://schemas.microsoft.com/office/drawing/2014/main" id="{067B74DA-D7F6-73DE-18D3-D924D201C488}"/>
              </a:ext>
            </a:extLst>
          </p:cNvPr>
          <p:cNvSpPr/>
          <p:nvPr/>
        </p:nvSpPr>
        <p:spPr>
          <a:xfrm>
            <a:off x="1436914" y="4461288"/>
            <a:ext cx="7887381" cy="3033543"/>
          </a:xfrm>
          <a:prstGeom prst="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Content Placeholder 2">
            <a:extLst>
              <a:ext uri="{FF2B5EF4-FFF2-40B4-BE49-F238E27FC236}">
                <a16:creationId xmlns:a16="http://schemas.microsoft.com/office/drawing/2014/main" id="{B9EFBEDC-ACB8-E2EC-ECDF-CAD76BB6F3A2}"/>
              </a:ext>
            </a:extLst>
          </p:cNvPr>
          <p:cNvSpPr txBox="1">
            <a:spLocks/>
          </p:cNvSpPr>
          <p:nvPr/>
        </p:nvSpPr>
        <p:spPr>
          <a:xfrm>
            <a:off x="795946" y="1347020"/>
            <a:ext cx="508479" cy="410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ubai" panose="020B0503030403030204" pitchFamily="34" charset="-78"/>
                <a:ea typeface="+mn-ea"/>
                <a:cs typeface="Dubai" panose="020B0503030403030204"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ubai" panose="020B0503030403030204" pitchFamily="34" charset="-78"/>
                <a:ea typeface="+mn-ea"/>
                <a:cs typeface="Dubai" panose="020B0503030403030204"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ubai" panose="020B0503030403030204" pitchFamily="34" charset="-78"/>
                <a:ea typeface="+mn-ea"/>
                <a:cs typeface="Dubai" panose="020B0503030403030204"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1</a:t>
            </a:r>
            <a:endParaRPr lang="en-AE" sz="2000" dirty="0"/>
          </a:p>
        </p:txBody>
      </p:sp>
      <p:sp>
        <p:nvSpPr>
          <p:cNvPr id="17" name="Content Placeholder 2">
            <a:extLst>
              <a:ext uri="{FF2B5EF4-FFF2-40B4-BE49-F238E27FC236}">
                <a16:creationId xmlns:a16="http://schemas.microsoft.com/office/drawing/2014/main" id="{EEF7D15D-C6C3-7E6C-2478-F1655C1BE5E2}"/>
              </a:ext>
            </a:extLst>
          </p:cNvPr>
          <p:cNvSpPr txBox="1">
            <a:spLocks/>
          </p:cNvSpPr>
          <p:nvPr/>
        </p:nvSpPr>
        <p:spPr>
          <a:xfrm>
            <a:off x="795946" y="4570018"/>
            <a:ext cx="508479" cy="4102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Dubai" panose="020B0503030403030204" pitchFamily="34" charset="-78"/>
                <a:ea typeface="+mn-ea"/>
                <a:cs typeface="Dubai" panose="020B0503030403030204"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Dubai" panose="020B0503030403030204" pitchFamily="34" charset="-78"/>
                <a:ea typeface="+mn-ea"/>
                <a:cs typeface="Dubai" panose="020B0503030403030204"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Dubai" panose="020B0503030403030204" pitchFamily="34" charset="-78"/>
                <a:ea typeface="+mn-ea"/>
                <a:cs typeface="Dubai" panose="020B0503030403030204"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ubai" panose="020B0503030403030204" pitchFamily="34" charset="-78"/>
                <a:ea typeface="+mn-ea"/>
                <a:cs typeface="Dubai" panose="020B0503030403030204"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2</a:t>
            </a:r>
            <a:endParaRPr lang="en-AE" sz="2000" dirty="0"/>
          </a:p>
        </p:txBody>
      </p:sp>
      <p:sp>
        <p:nvSpPr>
          <p:cNvPr id="19" name="Oval 18">
            <a:extLst>
              <a:ext uri="{FF2B5EF4-FFF2-40B4-BE49-F238E27FC236}">
                <a16:creationId xmlns:a16="http://schemas.microsoft.com/office/drawing/2014/main" id="{D2046C51-B3E4-B61E-65DD-42D84CC74033}"/>
              </a:ext>
            </a:extLst>
          </p:cNvPr>
          <p:cNvSpPr/>
          <p:nvPr/>
        </p:nvSpPr>
        <p:spPr>
          <a:xfrm>
            <a:off x="683052" y="1233478"/>
            <a:ext cx="522514" cy="522514"/>
          </a:xfrm>
          <a:prstGeom prst="ellipse">
            <a:avLst/>
          </a:prstGeom>
          <a:noFill/>
          <a:ln>
            <a:solidFill>
              <a:srgbClr val="A14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0" name="Oval 19">
            <a:extLst>
              <a:ext uri="{FF2B5EF4-FFF2-40B4-BE49-F238E27FC236}">
                <a16:creationId xmlns:a16="http://schemas.microsoft.com/office/drawing/2014/main" id="{276FF47D-CADA-A40C-8AC8-08B64BFC8EB1}"/>
              </a:ext>
            </a:extLst>
          </p:cNvPr>
          <p:cNvSpPr/>
          <p:nvPr/>
        </p:nvSpPr>
        <p:spPr>
          <a:xfrm>
            <a:off x="672970" y="4433449"/>
            <a:ext cx="522514" cy="522514"/>
          </a:xfrm>
          <a:prstGeom prst="ellipse">
            <a:avLst/>
          </a:prstGeom>
          <a:noFill/>
          <a:ln>
            <a:solidFill>
              <a:srgbClr val="A14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167096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C8C6E-E49A-E7CA-9CD4-7C3C0BE5A1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609C6-DD8F-D735-8A1A-EC8A5F059B8C}"/>
              </a:ext>
            </a:extLst>
          </p:cNvPr>
          <p:cNvSpPr>
            <a:spLocks noGrp="1"/>
          </p:cNvSpPr>
          <p:nvPr>
            <p:ph type="title"/>
          </p:nvPr>
        </p:nvSpPr>
        <p:spPr/>
        <p:txBody>
          <a:bodyPr/>
          <a:lstStyle/>
          <a:p>
            <a:r>
              <a:rPr lang="en-AE" dirty="0"/>
              <a:t>Implementation Process</a:t>
            </a:r>
          </a:p>
        </p:txBody>
      </p:sp>
      <p:sp>
        <p:nvSpPr>
          <p:cNvPr id="6" name="Shape 1">
            <a:extLst>
              <a:ext uri="{FF2B5EF4-FFF2-40B4-BE49-F238E27FC236}">
                <a16:creationId xmlns:a16="http://schemas.microsoft.com/office/drawing/2014/main" id="{2DDB2522-59ED-8CC2-8E98-456D44123A30}"/>
              </a:ext>
            </a:extLst>
          </p:cNvPr>
          <p:cNvSpPr/>
          <p:nvPr/>
        </p:nvSpPr>
        <p:spPr>
          <a:xfrm>
            <a:off x="993219" y="1481971"/>
            <a:ext cx="22860" cy="6197560"/>
          </a:xfrm>
          <a:prstGeom prst="roundRect">
            <a:avLst>
              <a:gd name="adj" fmla="val 131872"/>
            </a:avLst>
          </a:prstGeom>
          <a:solidFill>
            <a:srgbClr val="A1499B"/>
          </a:solidFill>
          <a:ln>
            <a:solidFill>
              <a:srgbClr val="A1499B"/>
            </a:solidFill>
          </a:ln>
        </p:spPr>
        <p:txBody>
          <a:bodyPr/>
          <a:lstStyle/>
          <a:p>
            <a:endParaRPr lang="en-AE"/>
          </a:p>
        </p:txBody>
      </p:sp>
      <p:sp>
        <p:nvSpPr>
          <p:cNvPr id="7" name="Shape 2">
            <a:extLst>
              <a:ext uri="{FF2B5EF4-FFF2-40B4-BE49-F238E27FC236}">
                <a16:creationId xmlns:a16="http://schemas.microsoft.com/office/drawing/2014/main" id="{E03152FA-69AA-3C06-E231-E7097186D50C}"/>
              </a:ext>
            </a:extLst>
          </p:cNvPr>
          <p:cNvSpPr/>
          <p:nvPr/>
        </p:nvSpPr>
        <p:spPr>
          <a:xfrm>
            <a:off x="1207830" y="1922502"/>
            <a:ext cx="703302" cy="22860"/>
          </a:xfrm>
          <a:prstGeom prst="roundRect">
            <a:avLst>
              <a:gd name="adj" fmla="val 131872"/>
            </a:avLst>
          </a:prstGeom>
          <a:solidFill>
            <a:srgbClr val="A1499B"/>
          </a:solidFill>
          <a:ln>
            <a:solidFill>
              <a:srgbClr val="A1499B"/>
            </a:solidFill>
          </a:ln>
        </p:spPr>
        <p:txBody>
          <a:bodyPr/>
          <a:lstStyle/>
          <a:p>
            <a:endParaRPr lang="en-AE"/>
          </a:p>
        </p:txBody>
      </p:sp>
      <p:sp>
        <p:nvSpPr>
          <p:cNvPr id="8" name="Shape 3">
            <a:extLst>
              <a:ext uri="{FF2B5EF4-FFF2-40B4-BE49-F238E27FC236}">
                <a16:creationId xmlns:a16="http://schemas.microsoft.com/office/drawing/2014/main" id="{CC56CC73-4660-99C3-C829-5D47AFFCE657}"/>
              </a:ext>
            </a:extLst>
          </p:cNvPr>
          <p:cNvSpPr/>
          <p:nvPr/>
        </p:nvSpPr>
        <p:spPr>
          <a:xfrm>
            <a:off x="778609" y="1707952"/>
            <a:ext cx="452080" cy="452080"/>
          </a:xfrm>
          <a:prstGeom prst="roundRect">
            <a:avLst>
              <a:gd name="adj" fmla="val 6668"/>
            </a:avLst>
          </a:prstGeom>
          <a:solidFill>
            <a:srgbClr val="A1499B"/>
          </a:solidFill>
          <a:ln>
            <a:solidFill>
              <a:srgbClr val="A1499B"/>
            </a:solidFill>
          </a:ln>
        </p:spPr>
        <p:txBody>
          <a:bodyPr/>
          <a:lstStyle/>
          <a:p>
            <a:endParaRPr lang="en-AE"/>
          </a:p>
        </p:txBody>
      </p:sp>
      <p:sp>
        <p:nvSpPr>
          <p:cNvPr id="9" name="Text 4">
            <a:extLst>
              <a:ext uri="{FF2B5EF4-FFF2-40B4-BE49-F238E27FC236}">
                <a16:creationId xmlns:a16="http://schemas.microsoft.com/office/drawing/2014/main" id="{5C7CBA71-E2C2-B267-1CFC-FABDE3E1918E}"/>
              </a:ext>
            </a:extLst>
          </p:cNvPr>
          <p:cNvSpPr/>
          <p:nvPr/>
        </p:nvSpPr>
        <p:spPr>
          <a:xfrm>
            <a:off x="933510" y="1783199"/>
            <a:ext cx="142161" cy="301466"/>
          </a:xfrm>
          <a:prstGeom prst="rect">
            <a:avLst/>
          </a:prstGeom>
          <a:solidFill>
            <a:srgbClr val="A1499B"/>
          </a:solidFill>
          <a:ln>
            <a:solidFill>
              <a:srgbClr val="A1499B"/>
            </a:solidFill>
          </a:ln>
        </p:spPr>
        <p:txBody>
          <a:bodyPr wrap="none" lIns="0" tIns="0" rIns="0" bIns="0" rtlCol="0" anchor="t"/>
          <a:lstStyle/>
          <a:p>
            <a:pPr marL="0" indent="0" algn="ctr">
              <a:lnSpc>
                <a:spcPts val="2350"/>
              </a:lnSpc>
              <a:buNone/>
            </a:pPr>
            <a:r>
              <a:rPr lang="en-US" sz="2350" dirty="0">
                <a:solidFill>
                  <a:schemeClr val="bg1"/>
                </a:solidFill>
                <a:latin typeface="Gelasio Semi Bold" pitchFamily="34" charset="0"/>
                <a:ea typeface="Gelasio Semi Bold" pitchFamily="34" charset="-122"/>
                <a:cs typeface="Gelasio Semi Bold" pitchFamily="34" charset="-120"/>
              </a:rPr>
              <a:t>1</a:t>
            </a:r>
            <a:endParaRPr lang="en-US" sz="2350" dirty="0">
              <a:solidFill>
                <a:schemeClr val="bg1"/>
              </a:solidFill>
            </a:endParaRPr>
          </a:p>
        </p:txBody>
      </p:sp>
      <p:sp>
        <p:nvSpPr>
          <p:cNvPr id="10" name="Text 5">
            <a:extLst>
              <a:ext uri="{FF2B5EF4-FFF2-40B4-BE49-F238E27FC236}">
                <a16:creationId xmlns:a16="http://schemas.microsoft.com/office/drawing/2014/main" id="{B92CA861-550E-44E4-EC42-77BE4ACF88AE}"/>
              </a:ext>
            </a:extLst>
          </p:cNvPr>
          <p:cNvSpPr/>
          <p:nvPr/>
        </p:nvSpPr>
        <p:spPr>
          <a:xfrm>
            <a:off x="2109907" y="1682829"/>
            <a:ext cx="2512100" cy="313968"/>
          </a:xfrm>
          <a:prstGeom prst="rect">
            <a:avLst/>
          </a:prstGeom>
          <a:noFill/>
          <a:ln/>
        </p:spPr>
        <p:txBody>
          <a:bodyPr wrap="none" lIns="0" tIns="0" rIns="0" bIns="0" rtlCol="0" anchor="t"/>
          <a:lstStyle/>
          <a:p>
            <a:pPr marL="0" indent="0" algn="l">
              <a:lnSpc>
                <a:spcPts val="2450"/>
              </a:lnSpc>
              <a:buNone/>
            </a:pPr>
            <a:r>
              <a:rPr lang="en-US" sz="1950" dirty="0">
                <a:latin typeface="Dubai" panose="020B0503030403030204" pitchFamily="34" charset="-78"/>
                <a:ea typeface="Gelasio Semi Bold" pitchFamily="34" charset="-122"/>
                <a:cs typeface="Dubai" panose="020B0503030403030204" pitchFamily="34" charset="-78"/>
              </a:rPr>
              <a:t>Training</a:t>
            </a:r>
            <a:endParaRPr lang="en-US" sz="1950" dirty="0">
              <a:latin typeface="Dubai" panose="020B0503030403030204" pitchFamily="34" charset="-78"/>
              <a:cs typeface="Dubai" panose="020B0503030403030204" pitchFamily="34" charset="-78"/>
            </a:endParaRPr>
          </a:p>
        </p:txBody>
      </p:sp>
      <p:sp>
        <p:nvSpPr>
          <p:cNvPr id="11" name="Text 6">
            <a:extLst>
              <a:ext uri="{FF2B5EF4-FFF2-40B4-BE49-F238E27FC236}">
                <a16:creationId xmlns:a16="http://schemas.microsoft.com/office/drawing/2014/main" id="{DBFC4C53-39C0-90BC-4530-16A148814362}"/>
              </a:ext>
            </a:extLst>
          </p:cNvPr>
          <p:cNvSpPr/>
          <p:nvPr/>
        </p:nvSpPr>
        <p:spPr>
          <a:xfrm>
            <a:off x="2109907" y="2117288"/>
            <a:ext cx="6330791" cy="642938"/>
          </a:xfrm>
          <a:prstGeom prst="rect">
            <a:avLst/>
          </a:prstGeom>
          <a:noFill/>
          <a:ln/>
        </p:spPr>
        <p:txBody>
          <a:bodyPr wrap="square" lIns="0" tIns="0" rIns="0" bIns="0" rtlCol="0" anchor="t"/>
          <a:lstStyle/>
          <a:p>
            <a:pPr marL="0" indent="0" algn="l">
              <a:lnSpc>
                <a:spcPts val="2500"/>
              </a:lnSpc>
              <a:buNone/>
            </a:pPr>
            <a:endParaRPr lang="en-US" sz="1550" dirty="0"/>
          </a:p>
        </p:txBody>
      </p:sp>
      <p:sp>
        <p:nvSpPr>
          <p:cNvPr id="12" name="Shape 7">
            <a:extLst>
              <a:ext uri="{FF2B5EF4-FFF2-40B4-BE49-F238E27FC236}">
                <a16:creationId xmlns:a16="http://schemas.microsoft.com/office/drawing/2014/main" id="{331D4437-0194-A741-605C-51DB474BD42C}"/>
              </a:ext>
            </a:extLst>
          </p:cNvPr>
          <p:cNvSpPr/>
          <p:nvPr/>
        </p:nvSpPr>
        <p:spPr>
          <a:xfrm>
            <a:off x="1207830" y="3602474"/>
            <a:ext cx="703302" cy="22860"/>
          </a:xfrm>
          <a:prstGeom prst="roundRect">
            <a:avLst>
              <a:gd name="adj" fmla="val 131872"/>
            </a:avLst>
          </a:prstGeom>
          <a:solidFill>
            <a:srgbClr val="A1499B"/>
          </a:solidFill>
          <a:ln>
            <a:solidFill>
              <a:srgbClr val="A1499B"/>
            </a:solidFill>
          </a:ln>
        </p:spPr>
        <p:txBody>
          <a:bodyPr/>
          <a:lstStyle/>
          <a:p>
            <a:endParaRPr lang="en-AE"/>
          </a:p>
        </p:txBody>
      </p:sp>
      <p:sp>
        <p:nvSpPr>
          <p:cNvPr id="13" name="Shape 8">
            <a:extLst>
              <a:ext uri="{FF2B5EF4-FFF2-40B4-BE49-F238E27FC236}">
                <a16:creationId xmlns:a16="http://schemas.microsoft.com/office/drawing/2014/main" id="{80020756-F15B-BC2F-03AB-A52FA917D7CD}"/>
              </a:ext>
            </a:extLst>
          </p:cNvPr>
          <p:cNvSpPr/>
          <p:nvPr/>
        </p:nvSpPr>
        <p:spPr>
          <a:xfrm>
            <a:off x="778609" y="3387923"/>
            <a:ext cx="452080" cy="452080"/>
          </a:xfrm>
          <a:prstGeom prst="roundRect">
            <a:avLst>
              <a:gd name="adj" fmla="val 6668"/>
            </a:avLst>
          </a:prstGeom>
          <a:solidFill>
            <a:srgbClr val="A1499B"/>
          </a:solidFill>
          <a:ln>
            <a:solidFill>
              <a:srgbClr val="A1499B"/>
            </a:solidFill>
          </a:ln>
        </p:spPr>
        <p:txBody>
          <a:bodyPr/>
          <a:lstStyle/>
          <a:p>
            <a:endParaRPr lang="en-AE"/>
          </a:p>
        </p:txBody>
      </p:sp>
      <p:sp>
        <p:nvSpPr>
          <p:cNvPr id="14" name="Text 9">
            <a:extLst>
              <a:ext uri="{FF2B5EF4-FFF2-40B4-BE49-F238E27FC236}">
                <a16:creationId xmlns:a16="http://schemas.microsoft.com/office/drawing/2014/main" id="{F9082D61-9B81-9F70-FD60-BD021295E0F6}"/>
              </a:ext>
            </a:extLst>
          </p:cNvPr>
          <p:cNvSpPr/>
          <p:nvPr/>
        </p:nvSpPr>
        <p:spPr>
          <a:xfrm>
            <a:off x="913269" y="3463171"/>
            <a:ext cx="182642" cy="301466"/>
          </a:xfrm>
          <a:prstGeom prst="rect">
            <a:avLst/>
          </a:prstGeom>
          <a:solidFill>
            <a:srgbClr val="A1499B"/>
          </a:solidFill>
          <a:ln>
            <a:solidFill>
              <a:srgbClr val="A1499B"/>
            </a:solidFill>
          </a:ln>
        </p:spPr>
        <p:txBody>
          <a:bodyPr wrap="none" lIns="0" tIns="0" rIns="0" bIns="0" rtlCol="0" anchor="t"/>
          <a:lstStyle/>
          <a:p>
            <a:pPr marL="0" indent="0" algn="ctr">
              <a:lnSpc>
                <a:spcPts val="2350"/>
              </a:lnSpc>
              <a:buNone/>
            </a:pPr>
            <a:r>
              <a:rPr lang="en-US" sz="2350" dirty="0">
                <a:solidFill>
                  <a:schemeClr val="bg1"/>
                </a:solidFill>
                <a:latin typeface="Gelasio Semi Bold" pitchFamily="34" charset="0"/>
                <a:ea typeface="Gelasio Semi Bold" pitchFamily="34" charset="-122"/>
                <a:cs typeface="Gelasio Semi Bold" pitchFamily="34" charset="-120"/>
              </a:rPr>
              <a:t>2</a:t>
            </a:r>
            <a:endParaRPr lang="en-US" sz="2350" dirty="0">
              <a:solidFill>
                <a:schemeClr val="bg1"/>
              </a:solidFill>
            </a:endParaRPr>
          </a:p>
        </p:txBody>
      </p:sp>
      <p:sp>
        <p:nvSpPr>
          <p:cNvPr id="15" name="Text 10">
            <a:extLst>
              <a:ext uri="{FF2B5EF4-FFF2-40B4-BE49-F238E27FC236}">
                <a16:creationId xmlns:a16="http://schemas.microsoft.com/office/drawing/2014/main" id="{EC4BC75A-CB5F-A795-22C1-4A6E9BAA0157}"/>
              </a:ext>
            </a:extLst>
          </p:cNvPr>
          <p:cNvSpPr/>
          <p:nvPr/>
        </p:nvSpPr>
        <p:spPr>
          <a:xfrm>
            <a:off x="2109907" y="3362801"/>
            <a:ext cx="2512100" cy="313968"/>
          </a:xfrm>
          <a:prstGeom prst="rect">
            <a:avLst/>
          </a:prstGeom>
          <a:noFill/>
          <a:ln/>
        </p:spPr>
        <p:txBody>
          <a:bodyPr wrap="none" lIns="0" tIns="0" rIns="0" bIns="0" rtlCol="0" anchor="t"/>
          <a:lstStyle/>
          <a:p>
            <a:pPr marL="0" indent="0" algn="l">
              <a:lnSpc>
                <a:spcPts val="2450"/>
              </a:lnSpc>
              <a:buNone/>
            </a:pPr>
            <a:r>
              <a:rPr lang="en-US" sz="1950" dirty="0">
                <a:latin typeface="Dubai" panose="020B0503030403030204" pitchFamily="34" charset="-78"/>
                <a:ea typeface="Gelasio Semi Bold" pitchFamily="34" charset="-122"/>
                <a:cs typeface="Dubai" panose="020B0503030403030204" pitchFamily="34" charset="-78"/>
              </a:rPr>
              <a:t>Pilot Testing</a:t>
            </a:r>
            <a:endParaRPr lang="en-US" sz="1950" dirty="0">
              <a:latin typeface="Dubai" panose="020B0503030403030204" pitchFamily="34" charset="-78"/>
              <a:cs typeface="Dubai" panose="020B0503030403030204" pitchFamily="34" charset="-78"/>
            </a:endParaRPr>
          </a:p>
        </p:txBody>
      </p:sp>
      <p:sp>
        <p:nvSpPr>
          <p:cNvPr id="16" name="Text 11">
            <a:extLst>
              <a:ext uri="{FF2B5EF4-FFF2-40B4-BE49-F238E27FC236}">
                <a16:creationId xmlns:a16="http://schemas.microsoft.com/office/drawing/2014/main" id="{DA227933-0432-22EA-004B-E8CB16DF1313}"/>
              </a:ext>
            </a:extLst>
          </p:cNvPr>
          <p:cNvSpPr/>
          <p:nvPr/>
        </p:nvSpPr>
        <p:spPr>
          <a:xfrm>
            <a:off x="2109907" y="3797260"/>
            <a:ext cx="6330791" cy="642938"/>
          </a:xfrm>
          <a:prstGeom prst="rect">
            <a:avLst/>
          </a:prstGeom>
          <a:noFill/>
          <a:ln/>
        </p:spPr>
        <p:txBody>
          <a:bodyPr wrap="square" lIns="0" tIns="0" rIns="0" bIns="0" rtlCol="0" anchor="t"/>
          <a:lstStyle/>
          <a:p>
            <a:endParaRPr lang="en-US" sz="2400" dirty="0"/>
          </a:p>
        </p:txBody>
      </p:sp>
      <p:sp>
        <p:nvSpPr>
          <p:cNvPr id="17" name="Shape 12">
            <a:extLst>
              <a:ext uri="{FF2B5EF4-FFF2-40B4-BE49-F238E27FC236}">
                <a16:creationId xmlns:a16="http://schemas.microsoft.com/office/drawing/2014/main" id="{23AAF02B-CBA1-BA53-A7BF-6C375E297EFB}"/>
              </a:ext>
            </a:extLst>
          </p:cNvPr>
          <p:cNvSpPr/>
          <p:nvPr/>
        </p:nvSpPr>
        <p:spPr>
          <a:xfrm>
            <a:off x="1207830" y="5282446"/>
            <a:ext cx="703302" cy="22860"/>
          </a:xfrm>
          <a:prstGeom prst="roundRect">
            <a:avLst>
              <a:gd name="adj" fmla="val 131872"/>
            </a:avLst>
          </a:prstGeom>
          <a:solidFill>
            <a:srgbClr val="A1499B"/>
          </a:solidFill>
          <a:ln>
            <a:solidFill>
              <a:srgbClr val="A1499B"/>
            </a:solidFill>
          </a:ln>
        </p:spPr>
        <p:txBody>
          <a:bodyPr/>
          <a:lstStyle/>
          <a:p>
            <a:endParaRPr lang="en-AE"/>
          </a:p>
        </p:txBody>
      </p:sp>
      <p:sp>
        <p:nvSpPr>
          <p:cNvPr id="18" name="Shape 13">
            <a:extLst>
              <a:ext uri="{FF2B5EF4-FFF2-40B4-BE49-F238E27FC236}">
                <a16:creationId xmlns:a16="http://schemas.microsoft.com/office/drawing/2014/main" id="{94C7C08C-0006-35AF-C570-32693BCAD023}"/>
              </a:ext>
            </a:extLst>
          </p:cNvPr>
          <p:cNvSpPr/>
          <p:nvPr/>
        </p:nvSpPr>
        <p:spPr>
          <a:xfrm>
            <a:off x="778609" y="5067895"/>
            <a:ext cx="452080" cy="452080"/>
          </a:xfrm>
          <a:prstGeom prst="roundRect">
            <a:avLst>
              <a:gd name="adj" fmla="val 6668"/>
            </a:avLst>
          </a:prstGeom>
          <a:solidFill>
            <a:srgbClr val="A1499B"/>
          </a:solidFill>
          <a:ln>
            <a:solidFill>
              <a:srgbClr val="A1499B"/>
            </a:solidFill>
          </a:ln>
        </p:spPr>
        <p:txBody>
          <a:bodyPr/>
          <a:lstStyle/>
          <a:p>
            <a:endParaRPr lang="en-AE"/>
          </a:p>
        </p:txBody>
      </p:sp>
      <p:sp>
        <p:nvSpPr>
          <p:cNvPr id="19" name="Text 14">
            <a:extLst>
              <a:ext uri="{FF2B5EF4-FFF2-40B4-BE49-F238E27FC236}">
                <a16:creationId xmlns:a16="http://schemas.microsoft.com/office/drawing/2014/main" id="{B2F2EFB7-C4C9-2D3E-B418-EB4CF6EDE5D8}"/>
              </a:ext>
            </a:extLst>
          </p:cNvPr>
          <p:cNvSpPr/>
          <p:nvPr/>
        </p:nvSpPr>
        <p:spPr>
          <a:xfrm>
            <a:off x="913745" y="5143143"/>
            <a:ext cx="181689" cy="301466"/>
          </a:xfrm>
          <a:prstGeom prst="rect">
            <a:avLst/>
          </a:prstGeom>
          <a:solidFill>
            <a:srgbClr val="A1499B"/>
          </a:solidFill>
          <a:ln>
            <a:solidFill>
              <a:srgbClr val="A1499B"/>
            </a:solidFill>
          </a:ln>
        </p:spPr>
        <p:txBody>
          <a:bodyPr wrap="none" lIns="0" tIns="0" rIns="0" bIns="0" rtlCol="0" anchor="t"/>
          <a:lstStyle/>
          <a:p>
            <a:pPr marL="0" indent="0" algn="ctr">
              <a:lnSpc>
                <a:spcPts val="2350"/>
              </a:lnSpc>
              <a:buNone/>
            </a:pPr>
            <a:r>
              <a:rPr lang="en-US" sz="2350" dirty="0">
                <a:solidFill>
                  <a:schemeClr val="bg1"/>
                </a:solidFill>
                <a:latin typeface="Gelasio Semi Bold" pitchFamily="34" charset="0"/>
                <a:ea typeface="Gelasio Semi Bold" pitchFamily="34" charset="-122"/>
                <a:cs typeface="Gelasio Semi Bold" pitchFamily="34" charset="-120"/>
              </a:rPr>
              <a:t>3</a:t>
            </a:r>
            <a:endParaRPr lang="en-US" sz="2350" dirty="0">
              <a:solidFill>
                <a:schemeClr val="bg1"/>
              </a:solidFill>
            </a:endParaRPr>
          </a:p>
        </p:txBody>
      </p:sp>
      <p:sp>
        <p:nvSpPr>
          <p:cNvPr id="20" name="Text 15">
            <a:extLst>
              <a:ext uri="{FF2B5EF4-FFF2-40B4-BE49-F238E27FC236}">
                <a16:creationId xmlns:a16="http://schemas.microsoft.com/office/drawing/2014/main" id="{47B9B5FA-E26E-56EE-8E65-D24F6E2494D8}"/>
              </a:ext>
            </a:extLst>
          </p:cNvPr>
          <p:cNvSpPr/>
          <p:nvPr/>
        </p:nvSpPr>
        <p:spPr>
          <a:xfrm>
            <a:off x="2109907" y="5042773"/>
            <a:ext cx="3430191" cy="313968"/>
          </a:xfrm>
          <a:prstGeom prst="rect">
            <a:avLst/>
          </a:prstGeom>
          <a:noFill/>
          <a:ln/>
        </p:spPr>
        <p:txBody>
          <a:bodyPr wrap="none" lIns="0" tIns="0" rIns="0" bIns="0" rtlCol="0" anchor="t"/>
          <a:lstStyle/>
          <a:p>
            <a:pPr marL="0" indent="0" algn="l">
              <a:lnSpc>
                <a:spcPts val="2450"/>
              </a:lnSpc>
              <a:buNone/>
            </a:pPr>
            <a:r>
              <a:rPr lang="en-US" sz="1950" dirty="0">
                <a:latin typeface="Dubai" panose="020B0503030403030204" pitchFamily="34" charset="-78"/>
                <a:ea typeface="Gelasio Semi Bold" pitchFamily="34" charset="-122"/>
                <a:cs typeface="Dubai" panose="020B0503030403030204" pitchFamily="34" charset="-78"/>
              </a:rPr>
              <a:t>Deployment</a:t>
            </a:r>
            <a:endParaRPr lang="en-US" sz="1950" dirty="0">
              <a:latin typeface="Dubai" panose="020B0503030403030204" pitchFamily="34" charset="-78"/>
              <a:cs typeface="Dubai" panose="020B0503030403030204" pitchFamily="34" charset="-78"/>
            </a:endParaRPr>
          </a:p>
        </p:txBody>
      </p:sp>
      <p:sp>
        <p:nvSpPr>
          <p:cNvPr id="21" name="Text 16">
            <a:extLst>
              <a:ext uri="{FF2B5EF4-FFF2-40B4-BE49-F238E27FC236}">
                <a16:creationId xmlns:a16="http://schemas.microsoft.com/office/drawing/2014/main" id="{8032B4AB-AE54-5201-04B3-E34FB4F61A96}"/>
              </a:ext>
            </a:extLst>
          </p:cNvPr>
          <p:cNvSpPr/>
          <p:nvPr/>
        </p:nvSpPr>
        <p:spPr>
          <a:xfrm>
            <a:off x="2109907" y="5477232"/>
            <a:ext cx="7439858" cy="642938"/>
          </a:xfrm>
          <a:prstGeom prst="rect">
            <a:avLst/>
          </a:prstGeom>
          <a:noFill/>
          <a:ln/>
        </p:spPr>
        <p:txBody>
          <a:bodyPr wrap="none" lIns="0" tIns="0" rIns="0" bIns="0" rtlCol="0" anchor="t"/>
          <a:lstStyle/>
          <a:p>
            <a:endParaRPr lang="en-US" sz="2400" dirty="0"/>
          </a:p>
        </p:txBody>
      </p:sp>
      <p:sp>
        <p:nvSpPr>
          <p:cNvPr id="22" name="Shape 17">
            <a:extLst>
              <a:ext uri="{FF2B5EF4-FFF2-40B4-BE49-F238E27FC236}">
                <a16:creationId xmlns:a16="http://schemas.microsoft.com/office/drawing/2014/main" id="{44791110-0852-D988-704D-23901715C7D8}"/>
              </a:ext>
            </a:extLst>
          </p:cNvPr>
          <p:cNvSpPr/>
          <p:nvPr/>
        </p:nvSpPr>
        <p:spPr>
          <a:xfrm>
            <a:off x="1207830" y="6640949"/>
            <a:ext cx="703302" cy="22860"/>
          </a:xfrm>
          <a:prstGeom prst="roundRect">
            <a:avLst>
              <a:gd name="adj" fmla="val 131872"/>
            </a:avLst>
          </a:prstGeom>
          <a:solidFill>
            <a:srgbClr val="A1499B"/>
          </a:solidFill>
          <a:ln>
            <a:solidFill>
              <a:srgbClr val="A1499B"/>
            </a:solidFill>
          </a:ln>
        </p:spPr>
        <p:txBody>
          <a:bodyPr/>
          <a:lstStyle/>
          <a:p>
            <a:endParaRPr lang="en-AE"/>
          </a:p>
        </p:txBody>
      </p:sp>
      <p:sp>
        <p:nvSpPr>
          <p:cNvPr id="23" name="Shape 18">
            <a:extLst>
              <a:ext uri="{FF2B5EF4-FFF2-40B4-BE49-F238E27FC236}">
                <a16:creationId xmlns:a16="http://schemas.microsoft.com/office/drawing/2014/main" id="{740957BF-55C9-9B98-413A-9DA9F63BEDE6}"/>
              </a:ext>
            </a:extLst>
          </p:cNvPr>
          <p:cNvSpPr/>
          <p:nvPr/>
        </p:nvSpPr>
        <p:spPr>
          <a:xfrm>
            <a:off x="778609" y="6426398"/>
            <a:ext cx="452080" cy="452080"/>
          </a:xfrm>
          <a:prstGeom prst="roundRect">
            <a:avLst>
              <a:gd name="adj" fmla="val 6668"/>
            </a:avLst>
          </a:prstGeom>
          <a:solidFill>
            <a:srgbClr val="A1499B"/>
          </a:solidFill>
          <a:ln>
            <a:solidFill>
              <a:srgbClr val="A1499B"/>
            </a:solidFill>
          </a:ln>
        </p:spPr>
        <p:txBody>
          <a:bodyPr/>
          <a:lstStyle/>
          <a:p>
            <a:endParaRPr lang="en-AE"/>
          </a:p>
        </p:txBody>
      </p:sp>
      <p:sp>
        <p:nvSpPr>
          <p:cNvPr id="24" name="Text 19">
            <a:extLst>
              <a:ext uri="{FF2B5EF4-FFF2-40B4-BE49-F238E27FC236}">
                <a16:creationId xmlns:a16="http://schemas.microsoft.com/office/drawing/2014/main" id="{23ECDA9B-D864-4165-8BD8-00CF3968210E}"/>
              </a:ext>
            </a:extLst>
          </p:cNvPr>
          <p:cNvSpPr/>
          <p:nvPr/>
        </p:nvSpPr>
        <p:spPr>
          <a:xfrm>
            <a:off x="910650" y="6501646"/>
            <a:ext cx="188000" cy="301466"/>
          </a:xfrm>
          <a:prstGeom prst="rect">
            <a:avLst/>
          </a:prstGeom>
          <a:solidFill>
            <a:srgbClr val="A1499B"/>
          </a:solidFill>
          <a:ln>
            <a:solidFill>
              <a:srgbClr val="A1499B"/>
            </a:solidFill>
          </a:ln>
        </p:spPr>
        <p:txBody>
          <a:bodyPr wrap="none" lIns="0" tIns="0" rIns="0" bIns="0" rtlCol="0" anchor="t"/>
          <a:lstStyle/>
          <a:p>
            <a:pPr marL="0" indent="0" algn="ctr">
              <a:lnSpc>
                <a:spcPts val="2350"/>
              </a:lnSpc>
              <a:buNone/>
            </a:pPr>
            <a:r>
              <a:rPr lang="en-US" sz="2350" dirty="0">
                <a:solidFill>
                  <a:schemeClr val="bg1"/>
                </a:solidFill>
                <a:latin typeface="Gelasio Semi Bold" pitchFamily="34" charset="0"/>
                <a:ea typeface="Gelasio Semi Bold" pitchFamily="34" charset="-122"/>
                <a:cs typeface="Gelasio Semi Bold" pitchFamily="34" charset="-120"/>
              </a:rPr>
              <a:t>4</a:t>
            </a:r>
            <a:endParaRPr lang="en-US" sz="2350" dirty="0">
              <a:solidFill>
                <a:schemeClr val="bg1"/>
              </a:solidFill>
            </a:endParaRPr>
          </a:p>
        </p:txBody>
      </p:sp>
      <p:sp>
        <p:nvSpPr>
          <p:cNvPr id="25" name="Text 20">
            <a:extLst>
              <a:ext uri="{FF2B5EF4-FFF2-40B4-BE49-F238E27FC236}">
                <a16:creationId xmlns:a16="http://schemas.microsoft.com/office/drawing/2014/main" id="{42B49681-D7C1-73BF-A45D-7D48D71C0306}"/>
              </a:ext>
            </a:extLst>
          </p:cNvPr>
          <p:cNvSpPr/>
          <p:nvPr/>
        </p:nvSpPr>
        <p:spPr>
          <a:xfrm>
            <a:off x="2109907" y="6401276"/>
            <a:ext cx="2743319" cy="313968"/>
          </a:xfrm>
          <a:prstGeom prst="rect">
            <a:avLst/>
          </a:prstGeom>
          <a:noFill/>
          <a:ln/>
        </p:spPr>
        <p:txBody>
          <a:bodyPr wrap="none" lIns="0" tIns="0" rIns="0" bIns="0" rtlCol="0" anchor="t"/>
          <a:lstStyle/>
          <a:p>
            <a:pPr marL="0" indent="0" algn="l">
              <a:lnSpc>
                <a:spcPts val="2450"/>
              </a:lnSpc>
              <a:buNone/>
            </a:pPr>
            <a:r>
              <a:rPr lang="en-US" sz="1950" dirty="0">
                <a:latin typeface="Dubai" panose="020B0503030403030204" pitchFamily="34" charset="-78"/>
                <a:ea typeface="Gelasio Semi Bold" pitchFamily="34" charset="-122"/>
                <a:cs typeface="Dubai" panose="020B0503030403030204" pitchFamily="34" charset="-78"/>
              </a:rPr>
              <a:t>Monitoring &amp; Optimization</a:t>
            </a:r>
            <a:endParaRPr lang="en-US" sz="1950" dirty="0">
              <a:latin typeface="Dubai" panose="020B0503030403030204" pitchFamily="34" charset="-78"/>
              <a:cs typeface="Dubai" panose="020B0503030403030204" pitchFamily="34" charset="-78"/>
            </a:endParaRPr>
          </a:p>
        </p:txBody>
      </p:sp>
      <p:sp>
        <p:nvSpPr>
          <p:cNvPr id="26" name="Text 21">
            <a:extLst>
              <a:ext uri="{FF2B5EF4-FFF2-40B4-BE49-F238E27FC236}">
                <a16:creationId xmlns:a16="http://schemas.microsoft.com/office/drawing/2014/main" id="{8DF38FBC-414A-C0DE-09C0-6C275A43E282}"/>
              </a:ext>
            </a:extLst>
          </p:cNvPr>
          <p:cNvSpPr/>
          <p:nvPr/>
        </p:nvSpPr>
        <p:spPr>
          <a:xfrm>
            <a:off x="2109907" y="6835735"/>
            <a:ext cx="6330791" cy="642938"/>
          </a:xfrm>
          <a:prstGeom prst="rect">
            <a:avLst/>
          </a:prstGeom>
          <a:noFill/>
          <a:ln/>
        </p:spPr>
        <p:txBody>
          <a:bodyPr wrap="square" lIns="0" tIns="0" rIns="0" bIns="0" rtlCol="0" anchor="t"/>
          <a:lstStyle/>
          <a:p>
            <a:pPr marL="0" indent="0" algn="l">
              <a:lnSpc>
                <a:spcPts val="2500"/>
              </a:lnSpc>
              <a:buNone/>
            </a:pPr>
            <a:endParaRPr lang="en-US" sz="1550" dirty="0"/>
          </a:p>
        </p:txBody>
      </p:sp>
      <p:sp>
        <p:nvSpPr>
          <p:cNvPr id="28" name="TextBox 27">
            <a:extLst>
              <a:ext uri="{FF2B5EF4-FFF2-40B4-BE49-F238E27FC236}">
                <a16:creationId xmlns:a16="http://schemas.microsoft.com/office/drawing/2014/main" id="{E53C9362-00B9-A990-6F1F-97C0F98A3D16}"/>
              </a:ext>
            </a:extLst>
          </p:cNvPr>
          <p:cNvSpPr txBox="1"/>
          <p:nvPr/>
        </p:nvSpPr>
        <p:spPr>
          <a:xfrm>
            <a:off x="2109907" y="3795564"/>
            <a:ext cx="9462968" cy="646331"/>
          </a:xfrm>
          <a:prstGeom prst="rect">
            <a:avLst/>
          </a:prstGeom>
          <a:noFill/>
        </p:spPr>
        <p:txBody>
          <a:bodyPr wrap="square">
            <a:spAutoFit/>
          </a:bodyPr>
          <a:lstStyle/>
          <a:p>
            <a:pPr algn="just"/>
            <a:r>
              <a:rPr lang="en-US" sz="1800" dirty="0">
                <a:latin typeface="Dubai" panose="020B0503030403030204" pitchFamily="34" charset="-78"/>
                <a:cs typeface="Dubai" panose="020B0503030403030204" pitchFamily="34" charset="-78"/>
              </a:rPr>
              <a:t>Before full implementation, a pilot test was conducted with a select group of users and real transactions. </a:t>
            </a:r>
          </a:p>
        </p:txBody>
      </p:sp>
      <p:sp>
        <p:nvSpPr>
          <p:cNvPr id="30" name="TextBox 29">
            <a:extLst>
              <a:ext uri="{FF2B5EF4-FFF2-40B4-BE49-F238E27FC236}">
                <a16:creationId xmlns:a16="http://schemas.microsoft.com/office/drawing/2014/main" id="{78088694-A02C-9DDB-65D1-A6EC534B2C2A}"/>
              </a:ext>
            </a:extLst>
          </p:cNvPr>
          <p:cNvSpPr txBox="1"/>
          <p:nvPr/>
        </p:nvSpPr>
        <p:spPr>
          <a:xfrm>
            <a:off x="2109907" y="2098337"/>
            <a:ext cx="9462968" cy="733534"/>
          </a:xfrm>
          <a:prstGeom prst="rect">
            <a:avLst/>
          </a:prstGeom>
          <a:noFill/>
        </p:spPr>
        <p:txBody>
          <a:bodyPr wrap="square">
            <a:spAutoFit/>
          </a:bodyPr>
          <a:lstStyle/>
          <a:p>
            <a:pPr marL="0" indent="0" algn="just">
              <a:lnSpc>
                <a:spcPts val="2500"/>
              </a:lnSpc>
              <a:buNone/>
            </a:pPr>
            <a:r>
              <a:rPr lang="en-US" sz="1800" dirty="0">
                <a:latin typeface="Dubai" panose="020B0503030403030204" pitchFamily="34" charset="-78"/>
                <a:cs typeface="Dubai" panose="020B0503030403030204" pitchFamily="34" charset="-78"/>
              </a:rPr>
              <a:t>CTC Tax &amp; Accounting provided training sessions for Phillips and Walls team to familiarize them with the new system.</a:t>
            </a:r>
            <a:endParaRPr lang="en-US" sz="1200" dirty="0">
              <a:latin typeface="Dubai" panose="020B0503030403030204" pitchFamily="34" charset="-78"/>
              <a:cs typeface="Dubai" panose="020B0503030403030204" pitchFamily="34" charset="-78"/>
            </a:endParaRPr>
          </a:p>
        </p:txBody>
      </p:sp>
      <p:sp>
        <p:nvSpPr>
          <p:cNvPr id="32" name="TextBox 31">
            <a:extLst>
              <a:ext uri="{FF2B5EF4-FFF2-40B4-BE49-F238E27FC236}">
                <a16:creationId xmlns:a16="http://schemas.microsoft.com/office/drawing/2014/main" id="{2EF8F1FC-23B7-43B2-7533-D29021939238}"/>
              </a:ext>
            </a:extLst>
          </p:cNvPr>
          <p:cNvSpPr txBox="1"/>
          <p:nvPr/>
        </p:nvSpPr>
        <p:spPr>
          <a:xfrm>
            <a:off x="2109907" y="5516418"/>
            <a:ext cx="9462968" cy="369332"/>
          </a:xfrm>
          <a:prstGeom prst="rect">
            <a:avLst/>
          </a:prstGeom>
          <a:noFill/>
        </p:spPr>
        <p:txBody>
          <a:bodyPr wrap="square">
            <a:spAutoFit/>
          </a:bodyPr>
          <a:lstStyle/>
          <a:p>
            <a:pPr algn="just"/>
            <a:r>
              <a:rPr lang="en-US" sz="1800" dirty="0">
                <a:latin typeface="Dubai" panose="020B0503030403030204" pitchFamily="34" charset="-78"/>
                <a:cs typeface="Dubai" panose="020B0503030403030204" pitchFamily="34" charset="-78"/>
              </a:rPr>
              <a:t>Once the pilot phase was successful, the solution was rolled out company-wide in the UAE. </a:t>
            </a:r>
          </a:p>
        </p:txBody>
      </p:sp>
      <p:sp>
        <p:nvSpPr>
          <p:cNvPr id="34" name="TextBox 33">
            <a:extLst>
              <a:ext uri="{FF2B5EF4-FFF2-40B4-BE49-F238E27FC236}">
                <a16:creationId xmlns:a16="http://schemas.microsoft.com/office/drawing/2014/main" id="{CE3BF604-70D1-14EB-AB47-967DE9ADEFB0}"/>
              </a:ext>
            </a:extLst>
          </p:cNvPr>
          <p:cNvSpPr txBox="1"/>
          <p:nvPr/>
        </p:nvSpPr>
        <p:spPr>
          <a:xfrm>
            <a:off x="2109907" y="6756022"/>
            <a:ext cx="9462968" cy="733534"/>
          </a:xfrm>
          <a:prstGeom prst="rect">
            <a:avLst/>
          </a:prstGeom>
          <a:noFill/>
        </p:spPr>
        <p:txBody>
          <a:bodyPr wrap="square">
            <a:spAutoFit/>
          </a:bodyPr>
          <a:lstStyle/>
          <a:p>
            <a:pPr marL="0" indent="0" algn="just">
              <a:lnSpc>
                <a:spcPts val="2500"/>
              </a:lnSpc>
              <a:buNone/>
            </a:pPr>
            <a:r>
              <a:rPr lang="en-US" sz="1800" dirty="0">
                <a:latin typeface="Dubai" panose="020B0503030403030204" pitchFamily="34" charset="-78"/>
                <a:cs typeface="Dubai" panose="020B0503030403030204" pitchFamily="34" charset="-78"/>
              </a:rPr>
              <a:t>Post-implementation, CTC Tax &amp; Accounting closely monitored the system’s performance and the clients’ feedback to identify areas for improvement.</a:t>
            </a:r>
            <a:endParaRPr lang="en-US" sz="1200" dirty="0">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5944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CF8E-D328-C332-E21A-B07F28C36F4E}"/>
              </a:ext>
            </a:extLst>
          </p:cNvPr>
          <p:cNvSpPr txBox="1">
            <a:spLocks/>
          </p:cNvSpPr>
          <p:nvPr/>
        </p:nvSpPr>
        <p:spPr>
          <a:xfrm>
            <a:off x="1006475" y="438150"/>
            <a:ext cx="12617450" cy="1590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Dubai" panose="020B0503030403030204" pitchFamily="34" charset="-78"/>
                <a:ea typeface="+mj-ea"/>
                <a:cs typeface="Dubai" panose="020B0503030403030204" pitchFamily="34" charset="-78"/>
              </a:defRPr>
            </a:lvl1pPr>
          </a:lstStyle>
          <a:p>
            <a:r>
              <a:rPr lang="en-AE" dirty="0"/>
              <a:t>Result</a:t>
            </a:r>
          </a:p>
        </p:txBody>
      </p:sp>
      <p:sp>
        <p:nvSpPr>
          <p:cNvPr id="3" name="Text 6">
            <a:extLst>
              <a:ext uri="{FF2B5EF4-FFF2-40B4-BE49-F238E27FC236}">
                <a16:creationId xmlns:a16="http://schemas.microsoft.com/office/drawing/2014/main" id="{7E1A2476-8FD7-C666-AD6A-23AE380404F1}"/>
              </a:ext>
            </a:extLst>
          </p:cNvPr>
          <p:cNvSpPr/>
          <p:nvPr/>
        </p:nvSpPr>
        <p:spPr>
          <a:xfrm>
            <a:off x="1969328" y="2308460"/>
            <a:ext cx="10042371" cy="790099"/>
          </a:xfrm>
          <a:prstGeom prst="rect">
            <a:avLst/>
          </a:prstGeom>
          <a:noFill/>
          <a:ln/>
        </p:spPr>
        <p:txBody>
          <a:bodyPr wrap="square" rtlCol="0" anchor="t"/>
          <a:lstStyle/>
          <a:p>
            <a:pPr>
              <a:lnSpc>
                <a:spcPts val="3110"/>
              </a:lnSpc>
            </a:pPr>
            <a:endParaRPr lang="en-US" sz="2000" dirty="0">
              <a:latin typeface="Dubai" panose="020B0503030403030204" pitchFamily="34" charset="-78"/>
              <a:cs typeface="Dubai" panose="020B0503030403030204" pitchFamily="34" charset="-78"/>
            </a:endParaRPr>
          </a:p>
        </p:txBody>
      </p:sp>
      <p:sp>
        <p:nvSpPr>
          <p:cNvPr id="4" name="Shape 1">
            <a:extLst>
              <a:ext uri="{FF2B5EF4-FFF2-40B4-BE49-F238E27FC236}">
                <a16:creationId xmlns:a16="http://schemas.microsoft.com/office/drawing/2014/main" id="{9406F8E3-47A4-3202-884F-E3757DE16686}"/>
              </a:ext>
            </a:extLst>
          </p:cNvPr>
          <p:cNvSpPr/>
          <p:nvPr/>
        </p:nvSpPr>
        <p:spPr>
          <a:xfrm>
            <a:off x="420421" y="1377148"/>
            <a:ext cx="4468779" cy="2506266"/>
          </a:xfrm>
          <a:prstGeom prst="roundRect">
            <a:avLst>
              <a:gd name="adj" fmla="val 1433"/>
            </a:avLst>
          </a:prstGeom>
          <a:solidFill>
            <a:srgbClr val="A1499B">
              <a:alpha val="81961"/>
            </a:srgbClr>
          </a:solidFill>
          <a:ln/>
        </p:spPr>
        <p:txBody>
          <a:bodyPr/>
          <a:lstStyle/>
          <a:p>
            <a:endParaRPr lang="en-AE">
              <a:latin typeface="Dubai" panose="020B0503030403030204" pitchFamily="34" charset="-78"/>
              <a:cs typeface="Dubai" panose="020B0503030403030204" pitchFamily="34" charset="-78"/>
            </a:endParaRPr>
          </a:p>
        </p:txBody>
      </p:sp>
      <p:sp>
        <p:nvSpPr>
          <p:cNvPr id="5" name="Text 2">
            <a:extLst>
              <a:ext uri="{FF2B5EF4-FFF2-40B4-BE49-F238E27FC236}">
                <a16:creationId xmlns:a16="http://schemas.microsoft.com/office/drawing/2014/main" id="{F50A8A96-E1E2-D975-9596-111B48B9E8EF}"/>
              </a:ext>
            </a:extLst>
          </p:cNvPr>
          <p:cNvSpPr/>
          <p:nvPr/>
        </p:nvSpPr>
        <p:spPr>
          <a:xfrm>
            <a:off x="659737" y="1616464"/>
            <a:ext cx="2816185" cy="351949"/>
          </a:xfrm>
          <a:prstGeom prst="rect">
            <a:avLst/>
          </a:prstGeom>
          <a:noFill/>
          <a:ln/>
        </p:spPr>
        <p:txBody>
          <a:bodyPr wrap="none" lIns="0" tIns="0" rIns="0" bIns="0" rtlCol="0" anchor="t"/>
          <a:lstStyle/>
          <a:p>
            <a:r>
              <a:rPr lang="en-US" b="1" dirty="0">
                <a:latin typeface="Dubai" panose="020B0503030403030204" pitchFamily="34" charset="-78"/>
                <a:cs typeface="Dubai" panose="020B0503030403030204" pitchFamily="34" charset="-78"/>
              </a:rPr>
              <a:t>Time Efficiency</a:t>
            </a:r>
          </a:p>
        </p:txBody>
      </p:sp>
      <p:sp>
        <p:nvSpPr>
          <p:cNvPr id="6" name="Text 3">
            <a:extLst>
              <a:ext uri="{FF2B5EF4-FFF2-40B4-BE49-F238E27FC236}">
                <a16:creationId xmlns:a16="http://schemas.microsoft.com/office/drawing/2014/main" id="{6F131C2A-49B6-6748-3C59-FF3CD9300AA5}"/>
              </a:ext>
            </a:extLst>
          </p:cNvPr>
          <p:cNvSpPr/>
          <p:nvPr/>
        </p:nvSpPr>
        <p:spPr>
          <a:xfrm>
            <a:off x="659737" y="2112002"/>
            <a:ext cx="3972664" cy="1532096"/>
          </a:xfrm>
          <a:prstGeom prst="rect">
            <a:avLst/>
          </a:prstGeom>
          <a:noFill/>
          <a:ln/>
        </p:spPr>
        <p:txBody>
          <a:bodyPr wrap="square" lIns="0" tIns="0" rIns="0" bIns="0" rtlCol="0" anchor="t"/>
          <a:lstStyle/>
          <a:p>
            <a:pPr marL="0" indent="0" algn="just">
              <a:buNone/>
            </a:pPr>
            <a:r>
              <a:rPr lang="en-US" dirty="0"/>
              <a:t>Manual calculations for commission-based earnings were complex and time-consuming. Automation eliminated the need for repetitive calculations.</a:t>
            </a:r>
          </a:p>
        </p:txBody>
      </p:sp>
      <p:sp>
        <p:nvSpPr>
          <p:cNvPr id="7" name="Shape 4">
            <a:extLst>
              <a:ext uri="{FF2B5EF4-FFF2-40B4-BE49-F238E27FC236}">
                <a16:creationId xmlns:a16="http://schemas.microsoft.com/office/drawing/2014/main" id="{F2C5160A-B5D1-BA56-2E19-0AF513936284}"/>
              </a:ext>
            </a:extLst>
          </p:cNvPr>
          <p:cNvSpPr/>
          <p:nvPr/>
        </p:nvSpPr>
        <p:spPr>
          <a:xfrm>
            <a:off x="5089445" y="1377148"/>
            <a:ext cx="4468776" cy="2506266"/>
          </a:xfrm>
          <a:prstGeom prst="roundRect">
            <a:avLst>
              <a:gd name="adj" fmla="val 1433"/>
            </a:avLst>
          </a:prstGeom>
          <a:solidFill>
            <a:srgbClr val="A1499B">
              <a:alpha val="63137"/>
            </a:srgbClr>
          </a:solidFill>
          <a:ln/>
        </p:spPr>
        <p:txBody>
          <a:bodyPr/>
          <a:lstStyle/>
          <a:p>
            <a:endParaRPr lang="en-AE">
              <a:latin typeface="Dubai" panose="020B0503030403030204" pitchFamily="34" charset="-78"/>
              <a:cs typeface="Dubai" panose="020B0503030403030204" pitchFamily="34" charset="-78"/>
            </a:endParaRPr>
          </a:p>
        </p:txBody>
      </p:sp>
      <p:sp>
        <p:nvSpPr>
          <p:cNvPr id="8" name="Text 5">
            <a:extLst>
              <a:ext uri="{FF2B5EF4-FFF2-40B4-BE49-F238E27FC236}">
                <a16:creationId xmlns:a16="http://schemas.microsoft.com/office/drawing/2014/main" id="{883594CA-4207-588E-B00C-8848BDD827E5}"/>
              </a:ext>
            </a:extLst>
          </p:cNvPr>
          <p:cNvSpPr/>
          <p:nvPr/>
        </p:nvSpPr>
        <p:spPr>
          <a:xfrm>
            <a:off x="5336540" y="1557841"/>
            <a:ext cx="2816185" cy="351949"/>
          </a:xfrm>
          <a:prstGeom prst="rect">
            <a:avLst/>
          </a:prstGeom>
          <a:noFill/>
          <a:ln/>
        </p:spPr>
        <p:txBody>
          <a:bodyPr wrap="none" lIns="0" tIns="0" rIns="0" bIns="0" rtlCol="0" anchor="t"/>
          <a:lstStyle/>
          <a:p>
            <a:pPr marL="0" indent="0">
              <a:lnSpc>
                <a:spcPts val="2750"/>
              </a:lnSpc>
              <a:buNone/>
            </a:pPr>
            <a:r>
              <a:rPr lang="en-US" b="1" dirty="0">
                <a:latin typeface="Dubai" panose="020B0503030403030204" pitchFamily="34" charset="-78"/>
                <a:cs typeface="Dubai" panose="020B0503030403030204" pitchFamily="34" charset="-78"/>
              </a:rPr>
              <a:t>A</a:t>
            </a:r>
            <a:r>
              <a:rPr lang="en-US" b="1" dirty="0">
                <a:effectLst/>
                <a:latin typeface="Dubai" panose="020B0503030403030204" pitchFamily="34" charset="-78"/>
                <a:cs typeface="Dubai" panose="020B0503030403030204" pitchFamily="34" charset="-78"/>
              </a:rPr>
              <a:t>ccuracy and Reduced Errors</a:t>
            </a:r>
            <a:endParaRPr lang="en-US" dirty="0">
              <a:latin typeface="Dubai" panose="020B0503030403030204" pitchFamily="34" charset="-78"/>
              <a:cs typeface="Dubai" panose="020B0503030403030204" pitchFamily="34" charset="-78"/>
            </a:endParaRPr>
          </a:p>
        </p:txBody>
      </p:sp>
      <p:sp>
        <p:nvSpPr>
          <p:cNvPr id="9" name="Text 6">
            <a:extLst>
              <a:ext uri="{FF2B5EF4-FFF2-40B4-BE49-F238E27FC236}">
                <a16:creationId xmlns:a16="http://schemas.microsoft.com/office/drawing/2014/main" id="{42C866FE-4194-778B-B1A1-961E63678780}"/>
              </a:ext>
            </a:extLst>
          </p:cNvPr>
          <p:cNvSpPr/>
          <p:nvPr/>
        </p:nvSpPr>
        <p:spPr>
          <a:xfrm>
            <a:off x="5458422" y="2112002"/>
            <a:ext cx="3588179" cy="1532096"/>
          </a:xfrm>
          <a:prstGeom prst="rect">
            <a:avLst/>
          </a:prstGeom>
          <a:noFill/>
          <a:ln/>
        </p:spPr>
        <p:txBody>
          <a:bodyPr wrap="square" lIns="0" tIns="0" rIns="0" bIns="0" rtlCol="0" anchor="t"/>
          <a:lstStyle/>
          <a:p>
            <a:pPr marL="0" indent="0" algn="just">
              <a:buNone/>
            </a:pPr>
            <a:r>
              <a:rPr lang="en-US" dirty="0"/>
              <a:t>Automation reduced the risk of human error in calculating commissions. </a:t>
            </a:r>
          </a:p>
        </p:txBody>
      </p:sp>
      <p:sp>
        <p:nvSpPr>
          <p:cNvPr id="10" name="Shape 7">
            <a:extLst>
              <a:ext uri="{FF2B5EF4-FFF2-40B4-BE49-F238E27FC236}">
                <a16:creationId xmlns:a16="http://schemas.microsoft.com/office/drawing/2014/main" id="{8D784E2E-1C7C-87B4-FBF0-B85541D03B8D}"/>
              </a:ext>
            </a:extLst>
          </p:cNvPr>
          <p:cNvSpPr/>
          <p:nvPr/>
        </p:nvSpPr>
        <p:spPr>
          <a:xfrm>
            <a:off x="2846422" y="4013231"/>
            <a:ext cx="4468778" cy="2340482"/>
          </a:xfrm>
          <a:prstGeom prst="roundRect">
            <a:avLst>
              <a:gd name="adj" fmla="val 1691"/>
            </a:avLst>
          </a:prstGeom>
          <a:solidFill>
            <a:srgbClr val="A1499B">
              <a:alpha val="32941"/>
            </a:srgbClr>
          </a:solidFill>
          <a:ln/>
        </p:spPr>
        <p:txBody>
          <a:bodyPr/>
          <a:lstStyle/>
          <a:p>
            <a:endParaRPr lang="en-AE">
              <a:latin typeface="Dubai" panose="020B0503030403030204" pitchFamily="34" charset="-78"/>
              <a:cs typeface="Dubai" panose="020B0503030403030204" pitchFamily="34" charset="-78"/>
            </a:endParaRPr>
          </a:p>
        </p:txBody>
      </p:sp>
      <p:sp>
        <p:nvSpPr>
          <p:cNvPr id="11" name="Text 8">
            <a:extLst>
              <a:ext uri="{FF2B5EF4-FFF2-40B4-BE49-F238E27FC236}">
                <a16:creationId xmlns:a16="http://schemas.microsoft.com/office/drawing/2014/main" id="{AEEC7131-B7E9-6C77-35CA-055C6B28E2A4}"/>
              </a:ext>
            </a:extLst>
          </p:cNvPr>
          <p:cNvSpPr/>
          <p:nvPr/>
        </p:nvSpPr>
        <p:spPr>
          <a:xfrm>
            <a:off x="3085738" y="4252547"/>
            <a:ext cx="2816185" cy="351949"/>
          </a:xfrm>
          <a:prstGeom prst="rect">
            <a:avLst/>
          </a:prstGeom>
          <a:noFill/>
          <a:ln/>
        </p:spPr>
        <p:txBody>
          <a:bodyPr wrap="none" lIns="0" tIns="0" rIns="0" bIns="0" rtlCol="0" anchor="t"/>
          <a:lstStyle/>
          <a:p>
            <a:r>
              <a:rPr lang="en-US" b="1" dirty="0">
                <a:latin typeface="Dubai" panose="020B0503030403030204" pitchFamily="34" charset="-78"/>
                <a:cs typeface="Dubai" panose="020B0503030403030204" pitchFamily="34" charset="-78"/>
              </a:rPr>
              <a:t>Scalability</a:t>
            </a:r>
          </a:p>
        </p:txBody>
      </p:sp>
      <p:sp>
        <p:nvSpPr>
          <p:cNvPr id="12" name="Text 9">
            <a:extLst>
              <a:ext uri="{FF2B5EF4-FFF2-40B4-BE49-F238E27FC236}">
                <a16:creationId xmlns:a16="http://schemas.microsoft.com/office/drawing/2014/main" id="{A16BEDAB-6103-DE09-E952-C1CBE5994525}"/>
              </a:ext>
            </a:extLst>
          </p:cNvPr>
          <p:cNvSpPr/>
          <p:nvPr/>
        </p:nvSpPr>
        <p:spPr>
          <a:xfrm>
            <a:off x="3085738" y="4748085"/>
            <a:ext cx="3972664" cy="1149072"/>
          </a:xfrm>
          <a:prstGeom prst="rect">
            <a:avLst/>
          </a:prstGeom>
          <a:noFill/>
          <a:ln/>
        </p:spPr>
        <p:txBody>
          <a:bodyPr wrap="square" lIns="0" tIns="0" rIns="0" bIns="0" rtlCol="0" anchor="t"/>
          <a:lstStyle/>
          <a:p>
            <a:pPr marL="0" indent="0" algn="just">
              <a:buNone/>
            </a:pPr>
            <a:r>
              <a:rPr lang="en-US" dirty="0"/>
              <a:t>An automated system scales effortlessly with increased workload, ensuring smooth operations without the need for additional staff or extended hours.</a:t>
            </a:r>
          </a:p>
        </p:txBody>
      </p:sp>
      <p:sp>
        <p:nvSpPr>
          <p:cNvPr id="13" name="Shape 10">
            <a:extLst>
              <a:ext uri="{FF2B5EF4-FFF2-40B4-BE49-F238E27FC236}">
                <a16:creationId xmlns:a16="http://schemas.microsoft.com/office/drawing/2014/main" id="{0574F9C4-0A8C-AF20-E50B-A745AADA5E7E}"/>
              </a:ext>
            </a:extLst>
          </p:cNvPr>
          <p:cNvSpPr/>
          <p:nvPr/>
        </p:nvSpPr>
        <p:spPr>
          <a:xfrm>
            <a:off x="7452872" y="4030703"/>
            <a:ext cx="4468777" cy="2340483"/>
          </a:xfrm>
          <a:prstGeom prst="roundRect">
            <a:avLst>
              <a:gd name="adj" fmla="val 1691"/>
            </a:avLst>
          </a:prstGeom>
          <a:solidFill>
            <a:srgbClr val="A1499B">
              <a:alpha val="14902"/>
            </a:srgbClr>
          </a:solidFill>
          <a:ln/>
        </p:spPr>
        <p:txBody>
          <a:bodyPr/>
          <a:lstStyle/>
          <a:p>
            <a:endParaRPr lang="en-AE">
              <a:latin typeface="Dubai" panose="020B0503030403030204" pitchFamily="34" charset="-78"/>
              <a:cs typeface="Dubai" panose="020B0503030403030204" pitchFamily="34" charset="-78"/>
            </a:endParaRPr>
          </a:p>
        </p:txBody>
      </p:sp>
      <p:sp>
        <p:nvSpPr>
          <p:cNvPr id="14" name="Text 11">
            <a:extLst>
              <a:ext uri="{FF2B5EF4-FFF2-40B4-BE49-F238E27FC236}">
                <a16:creationId xmlns:a16="http://schemas.microsoft.com/office/drawing/2014/main" id="{0978C6B5-D5CC-1E84-CF55-2D0370F171E3}"/>
              </a:ext>
            </a:extLst>
          </p:cNvPr>
          <p:cNvSpPr/>
          <p:nvPr/>
        </p:nvSpPr>
        <p:spPr>
          <a:xfrm>
            <a:off x="7777328" y="4196395"/>
            <a:ext cx="2816185" cy="351949"/>
          </a:xfrm>
          <a:prstGeom prst="rect">
            <a:avLst/>
          </a:prstGeom>
          <a:noFill/>
          <a:ln/>
        </p:spPr>
        <p:txBody>
          <a:bodyPr wrap="none" lIns="0" tIns="0" rIns="0" bIns="0" rtlCol="0" anchor="t"/>
          <a:lstStyle/>
          <a:p>
            <a:pPr marL="0" indent="0">
              <a:lnSpc>
                <a:spcPts val="2750"/>
              </a:lnSpc>
              <a:buNone/>
            </a:pPr>
            <a:r>
              <a:rPr lang="en-US" b="1" dirty="0">
                <a:effectLst/>
                <a:latin typeface="Dubai" panose="020B0503030403030204" pitchFamily="34" charset="-78"/>
                <a:cs typeface="Dubai" panose="020B0503030403030204" pitchFamily="34" charset="-78"/>
              </a:rPr>
              <a:t>Faster Invoicing and Payments</a:t>
            </a:r>
            <a:endParaRPr lang="en-US" dirty="0">
              <a:latin typeface="Dubai" panose="020B0503030403030204" pitchFamily="34" charset="-78"/>
              <a:cs typeface="Dubai" panose="020B0503030403030204" pitchFamily="34" charset="-78"/>
            </a:endParaRPr>
          </a:p>
        </p:txBody>
      </p:sp>
      <p:sp>
        <p:nvSpPr>
          <p:cNvPr id="15" name="Text 12">
            <a:extLst>
              <a:ext uri="{FF2B5EF4-FFF2-40B4-BE49-F238E27FC236}">
                <a16:creationId xmlns:a16="http://schemas.microsoft.com/office/drawing/2014/main" id="{C5CD8735-73B5-A734-95B9-04A3D1496D0A}"/>
              </a:ext>
            </a:extLst>
          </p:cNvPr>
          <p:cNvSpPr/>
          <p:nvPr/>
        </p:nvSpPr>
        <p:spPr>
          <a:xfrm>
            <a:off x="7792809" y="4709301"/>
            <a:ext cx="3795129" cy="766048"/>
          </a:xfrm>
          <a:prstGeom prst="rect">
            <a:avLst/>
          </a:prstGeom>
          <a:noFill/>
          <a:ln/>
        </p:spPr>
        <p:txBody>
          <a:bodyPr wrap="square" lIns="0" tIns="0" rIns="0" bIns="0" rtlCol="0" anchor="t"/>
          <a:lstStyle/>
          <a:p>
            <a:pPr marL="0" indent="0" algn="just">
              <a:buNone/>
            </a:pPr>
            <a:r>
              <a:rPr lang="en-US" dirty="0"/>
              <a:t>Automated invoices are generated immediately after a transaction is completed, reducing delays in billing and leading to quicker payments. </a:t>
            </a:r>
          </a:p>
        </p:txBody>
      </p:sp>
      <p:sp>
        <p:nvSpPr>
          <p:cNvPr id="16" name="Shape 4">
            <a:extLst>
              <a:ext uri="{FF2B5EF4-FFF2-40B4-BE49-F238E27FC236}">
                <a16:creationId xmlns:a16="http://schemas.microsoft.com/office/drawing/2014/main" id="{8536A17A-3F2A-97CF-3777-F55186D8D131}"/>
              </a:ext>
            </a:extLst>
          </p:cNvPr>
          <p:cNvSpPr/>
          <p:nvPr/>
        </p:nvSpPr>
        <p:spPr>
          <a:xfrm>
            <a:off x="9758466" y="1377386"/>
            <a:ext cx="4468776" cy="2506266"/>
          </a:xfrm>
          <a:prstGeom prst="roundRect">
            <a:avLst>
              <a:gd name="adj" fmla="val 1433"/>
            </a:avLst>
          </a:prstGeom>
          <a:solidFill>
            <a:srgbClr val="A1499B">
              <a:alpha val="50980"/>
            </a:srgbClr>
          </a:solidFill>
          <a:ln/>
        </p:spPr>
        <p:txBody>
          <a:bodyPr/>
          <a:lstStyle/>
          <a:p>
            <a:endParaRPr lang="en-AE">
              <a:latin typeface="Dubai" panose="020B0503030403030204" pitchFamily="34" charset="-78"/>
              <a:cs typeface="Dubai" panose="020B0503030403030204" pitchFamily="34" charset="-78"/>
            </a:endParaRPr>
          </a:p>
        </p:txBody>
      </p:sp>
      <p:sp>
        <p:nvSpPr>
          <p:cNvPr id="17" name="Text 5">
            <a:extLst>
              <a:ext uri="{FF2B5EF4-FFF2-40B4-BE49-F238E27FC236}">
                <a16:creationId xmlns:a16="http://schemas.microsoft.com/office/drawing/2014/main" id="{8CE70B9C-5678-B63A-F445-ADED1DAAE9A2}"/>
              </a:ext>
            </a:extLst>
          </p:cNvPr>
          <p:cNvSpPr/>
          <p:nvPr/>
        </p:nvSpPr>
        <p:spPr>
          <a:xfrm>
            <a:off x="10005561" y="1558079"/>
            <a:ext cx="2816185" cy="351949"/>
          </a:xfrm>
          <a:prstGeom prst="rect">
            <a:avLst/>
          </a:prstGeom>
          <a:noFill/>
          <a:ln/>
        </p:spPr>
        <p:txBody>
          <a:bodyPr wrap="none" lIns="0" tIns="0" rIns="0" bIns="0" rtlCol="0" anchor="t"/>
          <a:lstStyle/>
          <a:p>
            <a:pPr marL="0" indent="0">
              <a:lnSpc>
                <a:spcPts val="2750"/>
              </a:lnSpc>
              <a:buNone/>
            </a:pPr>
            <a:r>
              <a:rPr lang="en-US" b="1" dirty="0">
                <a:latin typeface="Dubai" panose="020B0503030403030204" pitchFamily="34" charset="-78"/>
                <a:cs typeface="Dubai" panose="020B0503030403030204" pitchFamily="34" charset="-78"/>
              </a:rPr>
              <a:t>Improved Financial Management</a:t>
            </a:r>
            <a:endParaRPr lang="en-US" dirty="0">
              <a:latin typeface="Dubai" panose="020B0503030403030204" pitchFamily="34" charset="-78"/>
              <a:cs typeface="Dubai" panose="020B0503030403030204" pitchFamily="34" charset="-78"/>
            </a:endParaRPr>
          </a:p>
        </p:txBody>
      </p:sp>
      <p:sp>
        <p:nvSpPr>
          <p:cNvPr id="18" name="Text 6">
            <a:extLst>
              <a:ext uri="{FF2B5EF4-FFF2-40B4-BE49-F238E27FC236}">
                <a16:creationId xmlns:a16="http://schemas.microsoft.com/office/drawing/2014/main" id="{BC42ECCB-1573-AAEE-79EB-AB968B3EDC73}"/>
              </a:ext>
            </a:extLst>
          </p:cNvPr>
          <p:cNvSpPr/>
          <p:nvPr/>
        </p:nvSpPr>
        <p:spPr>
          <a:xfrm>
            <a:off x="9980598" y="1995050"/>
            <a:ext cx="4012304" cy="1532096"/>
          </a:xfrm>
          <a:prstGeom prst="rect">
            <a:avLst/>
          </a:prstGeom>
          <a:noFill/>
          <a:ln/>
        </p:spPr>
        <p:txBody>
          <a:bodyPr wrap="square" lIns="0" tIns="0" rIns="0" bIns="0" rtlCol="0" anchor="t"/>
          <a:lstStyle/>
          <a:p>
            <a:pPr marL="0" indent="0" algn="just">
              <a:buNone/>
            </a:pPr>
            <a:r>
              <a:rPr lang="en-US" sz="1700" dirty="0"/>
              <a:t>Automated systems generate real-time, detailed reports on commissions and revenues. This enables the finance team to make informed decisions quickly, and ensures that the company remains compliant, reducing legal and financial risks.</a:t>
            </a:r>
          </a:p>
        </p:txBody>
      </p:sp>
      <p:sp>
        <p:nvSpPr>
          <p:cNvPr id="19" name="Text 9">
            <a:extLst>
              <a:ext uri="{FF2B5EF4-FFF2-40B4-BE49-F238E27FC236}">
                <a16:creationId xmlns:a16="http://schemas.microsoft.com/office/drawing/2014/main" id="{FA9B5BB2-9AA5-9815-CD60-7E1050D9AC5F}"/>
              </a:ext>
            </a:extLst>
          </p:cNvPr>
          <p:cNvSpPr/>
          <p:nvPr/>
        </p:nvSpPr>
        <p:spPr>
          <a:xfrm>
            <a:off x="1257607" y="6868199"/>
            <a:ext cx="11564139" cy="1149072"/>
          </a:xfrm>
          <a:prstGeom prst="rect">
            <a:avLst/>
          </a:prstGeom>
          <a:noFill/>
          <a:ln/>
        </p:spPr>
        <p:txBody>
          <a:bodyPr wrap="square" lIns="0" tIns="0" rIns="0" bIns="0" rtlCol="0" anchor="t"/>
          <a:lstStyle/>
          <a:p>
            <a:pPr marL="0" indent="0">
              <a:buNone/>
            </a:pPr>
            <a:r>
              <a:rPr lang="en-US" b="0" i="0" u="none" strike="noStrike" dirty="0">
                <a:effectLst/>
                <a:latin typeface="Dubai" panose="020B0503030403030204" pitchFamily="34" charset="-78"/>
                <a:cs typeface="Dubai" panose="020B0503030403030204" pitchFamily="34" charset="-78"/>
              </a:rPr>
              <a:t>We have the confidence that our invoice templates are set up to make the billing process simple and accurate knowing the calculations will be accurate. We are very happy with this set up.</a:t>
            </a:r>
            <a:endParaRPr lang="en-US" dirty="0">
              <a:latin typeface="Dubai" panose="020B0503030403030204" pitchFamily="34" charset="-78"/>
              <a:cs typeface="Dubai" panose="020B0503030403030204" pitchFamily="34" charset="-78"/>
            </a:endParaRPr>
          </a:p>
        </p:txBody>
      </p:sp>
      <p:pic>
        <p:nvPicPr>
          <p:cNvPr id="20" name="Picture 19" descr="A group of colorful quote marks&#10;&#10;Description automatically generated">
            <a:extLst>
              <a:ext uri="{FF2B5EF4-FFF2-40B4-BE49-F238E27FC236}">
                <a16:creationId xmlns:a16="http://schemas.microsoft.com/office/drawing/2014/main" id="{C75368BD-5884-9795-0AE6-7D8CEABB11AB}"/>
              </a:ext>
            </a:extLst>
          </p:cNvPr>
          <p:cNvPicPr>
            <a:picLocks noChangeAspect="1"/>
          </p:cNvPicPr>
          <p:nvPr/>
        </p:nvPicPr>
        <p:blipFill>
          <a:blip r:embed="rId2"/>
          <a:srcRect l="38054" t="8166" r="42053" b="79745"/>
          <a:stretch/>
        </p:blipFill>
        <p:spPr>
          <a:xfrm>
            <a:off x="295579" y="6545354"/>
            <a:ext cx="933000" cy="566977"/>
          </a:xfrm>
          <a:prstGeom prst="rect">
            <a:avLst/>
          </a:prstGeom>
        </p:spPr>
      </p:pic>
    </p:spTree>
    <p:extLst>
      <p:ext uri="{BB962C8B-B14F-4D97-AF65-F5344CB8AC3E}">
        <p14:creationId xmlns:p14="http://schemas.microsoft.com/office/powerpoint/2010/main" val="77926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0EB42-6418-FAEE-997D-0E4AD338A042}"/>
              </a:ext>
            </a:extLst>
          </p:cNvPr>
          <p:cNvSpPr>
            <a:spLocks noGrp="1"/>
          </p:cNvSpPr>
          <p:nvPr>
            <p:ph idx="1"/>
          </p:nvPr>
        </p:nvSpPr>
        <p:spPr>
          <a:xfrm>
            <a:off x="520700" y="2190750"/>
            <a:ext cx="12617450" cy="5221288"/>
          </a:xfrm>
        </p:spPr>
        <p:txBody>
          <a:bodyPr/>
          <a:lstStyle/>
          <a:p>
            <a:pPr marL="0" indent="0" algn="ctr">
              <a:buNone/>
            </a:pPr>
            <a:r>
              <a:rPr lang="en-AE" dirty="0"/>
              <a:t>CTC TAX &amp; ACCOUNTING</a:t>
            </a:r>
          </a:p>
          <a:p>
            <a:pPr marL="0" indent="0" algn="ctr">
              <a:buNone/>
            </a:pPr>
            <a:r>
              <a:rPr lang="en-AE" dirty="0">
                <a:hlinkClick r:id="rId2"/>
              </a:rPr>
              <a:t>info@ctconsultancyuae.com</a:t>
            </a:r>
            <a:endParaRPr lang="en-AE" dirty="0"/>
          </a:p>
          <a:p>
            <a:pPr marL="0" indent="0" algn="ctr">
              <a:buNone/>
            </a:pPr>
            <a:r>
              <a:rPr lang="en-US" dirty="0">
                <a:hlinkClick r:id="rId3"/>
              </a:rPr>
              <a:t>https://www.ctconsultancyuae.com/</a:t>
            </a:r>
            <a:endParaRPr lang="en-AE" dirty="0"/>
          </a:p>
          <a:p>
            <a:pPr marL="0" indent="0" algn="ctr">
              <a:buNone/>
            </a:pPr>
            <a:endParaRPr lang="en-AE" dirty="0"/>
          </a:p>
          <a:p>
            <a:pPr marL="0" indent="0" algn="ctr">
              <a:buNone/>
            </a:pPr>
            <a:endParaRPr lang="en-AE" dirty="0"/>
          </a:p>
          <a:p>
            <a:pPr marL="0" indent="0" algn="ctr">
              <a:buNone/>
            </a:pPr>
            <a:endParaRPr lang="en-AE" dirty="0"/>
          </a:p>
        </p:txBody>
      </p:sp>
      <p:pic>
        <p:nvPicPr>
          <p:cNvPr id="4" name="Picture 3">
            <a:extLst>
              <a:ext uri="{FF2B5EF4-FFF2-40B4-BE49-F238E27FC236}">
                <a16:creationId xmlns:a16="http://schemas.microsoft.com/office/drawing/2014/main" id="{8A9A611D-E439-4592-3A5B-2197B97BDC1E}"/>
              </a:ext>
            </a:extLst>
          </p:cNvPr>
          <p:cNvPicPr>
            <a:picLocks noChangeAspect="1"/>
          </p:cNvPicPr>
          <p:nvPr/>
        </p:nvPicPr>
        <p:blipFill>
          <a:blip r:embed="rId4"/>
          <a:stretch>
            <a:fillRect/>
          </a:stretch>
        </p:blipFill>
        <p:spPr>
          <a:xfrm>
            <a:off x="5287168" y="4802188"/>
            <a:ext cx="3084513" cy="1490036"/>
          </a:xfrm>
          <a:prstGeom prst="rect">
            <a:avLst/>
          </a:prstGeom>
        </p:spPr>
      </p:pic>
    </p:spTree>
    <p:extLst>
      <p:ext uri="{BB962C8B-B14F-4D97-AF65-F5344CB8AC3E}">
        <p14:creationId xmlns:p14="http://schemas.microsoft.com/office/powerpoint/2010/main" val="30044353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24d1d2d-a124-40fe-9bb9-792e2e3d15a1">
      <Terms xmlns="http://schemas.microsoft.com/office/infopath/2007/PartnerControls"/>
    </lcf76f155ced4ddcb4097134ff3c332f>
    <TaxCatchAll xmlns="57b5144c-1bdc-471b-b47c-642f252977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66279B005A624482E69486DF45383F" ma:contentTypeVersion="14" ma:contentTypeDescription="Create a new document." ma:contentTypeScope="" ma:versionID="d2b6c9098b9a3e85e56fe2e6c1d4380b">
  <xsd:schema xmlns:xsd="http://www.w3.org/2001/XMLSchema" xmlns:xs="http://www.w3.org/2001/XMLSchema" xmlns:p="http://schemas.microsoft.com/office/2006/metadata/properties" xmlns:ns2="924d1d2d-a124-40fe-9bb9-792e2e3d15a1" xmlns:ns3="57b5144c-1bdc-471b-b47c-642f25297718" targetNamespace="http://schemas.microsoft.com/office/2006/metadata/properties" ma:root="true" ma:fieldsID="9e045c510dcca32f8bed28cb10570563" ns2:_="" ns3:_="">
    <xsd:import namespace="924d1d2d-a124-40fe-9bb9-792e2e3d15a1"/>
    <xsd:import namespace="57b5144c-1bdc-471b-b47c-642f2529771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d1d2d-a124-40fe-9bb9-792e2e3d1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ba4a265-2adb-4043-b5fa-d96cd098008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b5144c-1bdc-471b-b47c-642f2529771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60fe3c5-7efd-4430-8115-1c6ac283b10b}" ma:internalName="TaxCatchAll" ma:showField="CatchAllData" ma:web="57b5144c-1bdc-471b-b47c-642f2529771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7AFD59-E3BB-4D8B-B3A0-F7D68B53837B}">
  <ds:schemaRefs>
    <ds:schemaRef ds:uri="http://schemas.microsoft.com/sharepoint/v3/contenttype/forms"/>
  </ds:schemaRefs>
</ds:datastoreItem>
</file>

<file path=customXml/itemProps2.xml><?xml version="1.0" encoding="utf-8"?>
<ds:datastoreItem xmlns:ds="http://schemas.openxmlformats.org/officeDocument/2006/customXml" ds:itemID="{291FCAB4-540E-4260-A61B-AB71A90540D2}">
  <ds:schemaRefs>
    <ds:schemaRef ds:uri="http://www.w3.org/XML/1998/namespace"/>
    <ds:schemaRef ds:uri="924d1d2d-a124-40fe-9bb9-792e2e3d15a1"/>
    <ds:schemaRef ds:uri="http://schemas.microsoft.com/office/infopath/2007/PartnerControls"/>
    <ds:schemaRef ds:uri="http://purl.org/dc/dcmitype/"/>
    <ds:schemaRef ds:uri="http://schemas.microsoft.com/office/2006/metadata/properties"/>
    <ds:schemaRef ds:uri="http://schemas.microsoft.com/office/2006/documentManagement/types"/>
    <ds:schemaRef ds:uri="57b5144c-1bdc-471b-b47c-642f25297718"/>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54B0A66F-10B4-4CD2-AF5F-7A4B0DE9884D}"/>
</file>

<file path=docProps/app.xml><?xml version="1.0" encoding="utf-8"?>
<Properties xmlns="http://schemas.openxmlformats.org/officeDocument/2006/extended-properties" xmlns:vt="http://schemas.openxmlformats.org/officeDocument/2006/docPropsVTypes">
  <Template/>
  <TotalTime>7003</TotalTime>
  <Words>814</Words>
  <Application>Microsoft Macintosh PowerPoint</Application>
  <PresentationFormat>Custom</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 Antiqua</vt:lpstr>
      <vt:lpstr>Dubai</vt:lpstr>
      <vt:lpstr>Dubai Light</vt:lpstr>
      <vt:lpstr>Gelasio Semi Bold</vt:lpstr>
      <vt:lpstr>Custom Design</vt:lpstr>
      <vt:lpstr>PowerPoint Presentation</vt:lpstr>
      <vt:lpstr>PowerPoint Presentation</vt:lpstr>
      <vt:lpstr>PowerPoint Presentation</vt:lpstr>
      <vt:lpstr>Pre-ZohoBooks Challenges</vt:lpstr>
      <vt:lpstr>ZohoBooks: The Tailored Solution</vt:lpstr>
      <vt:lpstr>PowerPoint Presentation</vt:lpstr>
      <vt:lpstr>Implementation Process</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Gabrielle</cp:lastModifiedBy>
  <cp:revision>14</cp:revision>
  <dcterms:created xsi:type="dcterms:W3CDTF">2024-08-27T05:22:25Z</dcterms:created>
  <dcterms:modified xsi:type="dcterms:W3CDTF">2025-12-11T07:28:28Z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0x010100FD66279B005A624482E69486DF45383F</vt:lpwstr>
  </property>
  <property fmtid="{D5CDD505-2E9C-101B-9397-08002B2CF9AE}" pid="3" name="MediaServiceImageTags">
    <vt:lpwstr/>
  </property>
</Properties>
</file>